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8"/>
  </p:notesMasterIdLst>
  <p:sldIdLst>
    <p:sldId id="588" r:id="rId3"/>
    <p:sldId id="673" r:id="rId4"/>
    <p:sldId id="674" r:id="rId5"/>
    <p:sldId id="259" r:id="rId6"/>
    <p:sldId id="260" r:id="rId7"/>
    <p:sldId id="314" r:id="rId8"/>
    <p:sldId id="675" r:id="rId9"/>
    <p:sldId id="319" r:id="rId10"/>
    <p:sldId id="320" r:id="rId11"/>
    <p:sldId id="321" r:id="rId12"/>
    <p:sldId id="322" r:id="rId13"/>
    <p:sldId id="323" r:id="rId14"/>
    <p:sldId id="324" r:id="rId15"/>
    <p:sldId id="325" r:id="rId16"/>
    <p:sldId id="520" r:id="rId17"/>
    <p:sldId id="522" r:id="rId18"/>
    <p:sldId id="560" r:id="rId19"/>
    <p:sldId id="521" r:id="rId20"/>
    <p:sldId id="523" r:id="rId21"/>
    <p:sldId id="283" r:id="rId22"/>
    <p:sldId id="524" r:id="rId23"/>
    <p:sldId id="556" r:id="rId24"/>
    <p:sldId id="527" r:id="rId25"/>
    <p:sldId id="557" r:id="rId26"/>
    <p:sldId id="558" r:id="rId27"/>
    <p:sldId id="559" r:id="rId28"/>
    <p:sldId id="561" r:id="rId29"/>
    <p:sldId id="692" r:id="rId30"/>
    <p:sldId id="676" r:id="rId31"/>
    <p:sldId id="571" r:id="rId32"/>
    <p:sldId id="691" r:id="rId33"/>
    <p:sldId id="694" r:id="rId34"/>
    <p:sldId id="586" r:id="rId35"/>
    <p:sldId id="697" r:id="rId36"/>
    <p:sldId id="696" r:id="rId37"/>
    <p:sldId id="698" r:id="rId38"/>
    <p:sldId id="699" r:id="rId39"/>
    <p:sldId id="700" r:id="rId40"/>
    <p:sldId id="666" r:id="rId41"/>
    <p:sldId id="693" r:id="rId42"/>
    <p:sldId id="302" r:id="rId43"/>
    <p:sldId id="276" r:id="rId44"/>
    <p:sldId id="701" r:id="rId45"/>
    <p:sldId id="677" r:id="rId46"/>
    <p:sldId id="690" r:id="rId47"/>
  </p:sldIdLst>
  <p:sldSz cx="10080625" cy="5670550"/>
  <p:notesSz cx="7772400" cy="100584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10F"/>
    <a:srgbClr val="FCEBD8"/>
    <a:srgbClr val="E6DF44"/>
    <a:srgbClr val="4AD5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11" y="2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C7342B64-539C-4470-A6FD-33746EACEAA3}" type="datetimeFigureOut">
              <a:rPr lang="en-NL" smtClean="0"/>
              <a:t>12/12/2025</a:t>
            </a:fld>
            <a:endParaRPr lang="en-NL"/>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1B74EC7-86D6-4352-B16D-FBE32B9D4B87}" type="slidenum">
              <a:rPr lang="en-NL" smtClean="0"/>
              <a:t>‹#›</a:t>
            </a:fld>
            <a:endParaRPr lang="en-NL"/>
          </a:p>
        </p:txBody>
      </p:sp>
    </p:spTree>
    <p:extLst>
      <p:ext uri="{BB962C8B-B14F-4D97-AF65-F5344CB8AC3E}">
        <p14:creationId xmlns:p14="http://schemas.microsoft.com/office/powerpoint/2010/main" val="378745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DC495BD8-B038-9817-7003-4731E492F9F8}"/>
            </a:ext>
          </a:extLst>
        </p:cNvPr>
        <p:cNvGrpSpPr/>
        <p:nvPr/>
      </p:nvGrpSpPr>
      <p:grpSpPr>
        <a:xfrm>
          <a:off x="0" y="0"/>
          <a:ext cx="0" cy="0"/>
          <a:chOff x="0" y="0"/>
          <a:chExt cx="0" cy="0"/>
        </a:xfrm>
      </p:grpSpPr>
      <p:sp>
        <p:nvSpPr>
          <p:cNvPr id="129" name="Google Shape;129;p3:notes">
            <a:extLst>
              <a:ext uri="{FF2B5EF4-FFF2-40B4-BE49-F238E27FC236}">
                <a16:creationId xmlns:a16="http://schemas.microsoft.com/office/drawing/2014/main" id="{B11B3ADB-FDE7-2DCE-D4A8-71602D84EFF6}"/>
              </a:ext>
            </a:extLst>
          </p:cNvPr>
          <p:cNvSpPr txBox="1">
            <a:spLocks noGrp="1"/>
          </p:cNvSpPr>
          <p:nvPr>
            <p:ph type="body" idx="1"/>
          </p:nvPr>
        </p:nvSpPr>
        <p:spPr>
          <a:xfrm>
            <a:off x="777875" y="4840289"/>
            <a:ext cx="6216650" cy="39608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a:extLst>
              <a:ext uri="{FF2B5EF4-FFF2-40B4-BE49-F238E27FC236}">
                <a16:creationId xmlns:a16="http://schemas.microsoft.com/office/drawing/2014/main" id="{563E6786-DF60-D7A6-0390-8B2B353C0325}"/>
              </a:ext>
            </a:extLst>
          </p:cNvPr>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01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C7E29-06FB-DD3C-4963-C6D852FCF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19251-9397-C9E4-40F8-A8C26679F7FE}"/>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66D979B0-35AD-199C-0BF7-8BBCB6C51389}"/>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C8A2276F-0D18-43A0-471B-B0FD0EDC4365}"/>
              </a:ext>
            </a:extLst>
          </p:cNvPr>
          <p:cNvSpPr>
            <a:spLocks noGrp="1"/>
          </p:cNvSpPr>
          <p:nvPr>
            <p:ph type="sldNum" sz="quarter" idx="5"/>
          </p:nvPr>
        </p:nvSpPr>
        <p:spPr/>
        <p:txBody>
          <a:bodyPr/>
          <a:lstStyle/>
          <a:p>
            <a:fld id="{91B74EC7-86D6-4352-B16D-FBE32B9D4B87}" type="slidenum">
              <a:rPr lang="en-NL" smtClean="0"/>
              <a:t>28</a:t>
            </a:fld>
            <a:endParaRPr lang="en-NL"/>
          </a:p>
        </p:txBody>
      </p:sp>
    </p:spTree>
    <p:extLst>
      <p:ext uri="{BB962C8B-B14F-4D97-AF65-F5344CB8AC3E}">
        <p14:creationId xmlns:p14="http://schemas.microsoft.com/office/powerpoint/2010/main" val="20186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1B74EC7-86D6-4352-B16D-FBE32B9D4B87}" type="slidenum">
              <a:rPr lang="en-NL" smtClean="0"/>
              <a:t>30</a:t>
            </a:fld>
            <a:endParaRPr lang="en-NL"/>
          </a:p>
        </p:txBody>
      </p:sp>
    </p:spTree>
    <p:extLst>
      <p:ext uri="{BB962C8B-B14F-4D97-AF65-F5344CB8AC3E}">
        <p14:creationId xmlns:p14="http://schemas.microsoft.com/office/powerpoint/2010/main" val="132810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91497-2023-D421-B67A-54107C791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9B4CD-5B27-E009-F06E-FB1A61E4C4F5}"/>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002FE5B2-2313-71BA-9BAB-85C0797A6C86}"/>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8640F276-8C5E-8BB5-0DE9-BCD777C9D5CC}"/>
              </a:ext>
            </a:extLst>
          </p:cNvPr>
          <p:cNvSpPr>
            <a:spLocks noGrp="1"/>
          </p:cNvSpPr>
          <p:nvPr>
            <p:ph type="sldNum" sz="quarter" idx="5"/>
          </p:nvPr>
        </p:nvSpPr>
        <p:spPr/>
        <p:txBody>
          <a:bodyPr/>
          <a:lstStyle/>
          <a:p>
            <a:fld id="{91B74EC7-86D6-4352-B16D-FBE32B9D4B87}" type="slidenum">
              <a:rPr lang="en-NL" smtClean="0"/>
              <a:t>32</a:t>
            </a:fld>
            <a:endParaRPr lang="en-NL"/>
          </a:p>
        </p:txBody>
      </p:sp>
    </p:spTree>
    <p:extLst>
      <p:ext uri="{BB962C8B-B14F-4D97-AF65-F5344CB8AC3E}">
        <p14:creationId xmlns:p14="http://schemas.microsoft.com/office/powerpoint/2010/main" val="63432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5FBC-FFB9-DD22-DF74-22A318440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E8944-326B-BE69-4DB9-591E6F7161AC}"/>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016535B5-6887-9D6F-BD4D-C7E6A9AF4A45}"/>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CDFC7A5E-3CB7-D1A6-E522-548DF411594C}"/>
              </a:ext>
            </a:extLst>
          </p:cNvPr>
          <p:cNvSpPr>
            <a:spLocks noGrp="1"/>
          </p:cNvSpPr>
          <p:nvPr>
            <p:ph type="sldNum" sz="quarter" idx="5"/>
          </p:nvPr>
        </p:nvSpPr>
        <p:spPr/>
        <p:txBody>
          <a:bodyPr/>
          <a:lstStyle/>
          <a:p>
            <a:fld id="{91B74EC7-86D6-4352-B16D-FBE32B9D4B87}" type="slidenum">
              <a:rPr lang="en-NL" smtClean="0"/>
              <a:t>33</a:t>
            </a:fld>
            <a:endParaRPr lang="en-NL"/>
          </a:p>
        </p:txBody>
      </p:sp>
    </p:spTree>
    <p:extLst>
      <p:ext uri="{BB962C8B-B14F-4D97-AF65-F5344CB8AC3E}">
        <p14:creationId xmlns:p14="http://schemas.microsoft.com/office/powerpoint/2010/main" val="294942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34FC3-7566-1AF3-A67A-5257D1ED7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24BDC-FB99-69BE-C32A-37F3649F4546}"/>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8761E9B2-51F2-5A0F-15A7-458FF9C64A1D}"/>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856B8B4E-C6E5-A822-3093-7E1D93234E40}"/>
              </a:ext>
            </a:extLst>
          </p:cNvPr>
          <p:cNvSpPr>
            <a:spLocks noGrp="1"/>
          </p:cNvSpPr>
          <p:nvPr>
            <p:ph type="sldNum" sz="quarter" idx="5"/>
          </p:nvPr>
        </p:nvSpPr>
        <p:spPr/>
        <p:txBody>
          <a:bodyPr/>
          <a:lstStyle/>
          <a:p>
            <a:fld id="{91B74EC7-86D6-4352-B16D-FBE32B9D4B87}" type="slidenum">
              <a:rPr lang="en-NL" smtClean="0"/>
              <a:t>34</a:t>
            </a:fld>
            <a:endParaRPr lang="en-NL"/>
          </a:p>
        </p:txBody>
      </p:sp>
    </p:spTree>
    <p:extLst>
      <p:ext uri="{BB962C8B-B14F-4D97-AF65-F5344CB8AC3E}">
        <p14:creationId xmlns:p14="http://schemas.microsoft.com/office/powerpoint/2010/main" val="581950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CAB19-21D1-4C2C-8296-103AC8B55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421FA-64D9-4AF1-EE1F-93459261428D}"/>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144B79B8-1380-6F16-92E5-ACADA1305DD0}"/>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535F02E4-0768-D0EA-044C-1CFA7A57ADF2}"/>
              </a:ext>
            </a:extLst>
          </p:cNvPr>
          <p:cNvSpPr>
            <a:spLocks noGrp="1"/>
          </p:cNvSpPr>
          <p:nvPr>
            <p:ph type="sldNum" sz="quarter" idx="5"/>
          </p:nvPr>
        </p:nvSpPr>
        <p:spPr/>
        <p:txBody>
          <a:bodyPr/>
          <a:lstStyle/>
          <a:p>
            <a:fld id="{91B74EC7-86D6-4352-B16D-FBE32B9D4B87}" type="slidenum">
              <a:rPr lang="en-NL" smtClean="0"/>
              <a:t>35</a:t>
            </a:fld>
            <a:endParaRPr lang="en-NL"/>
          </a:p>
        </p:txBody>
      </p:sp>
    </p:spTree>
    <p:extLst>
      <p:ext uri="{BB962C8B-B14F-4D97-AF65-F5344CB8AC3E}">
        <p14:creationId xmlns:p14="http://schemas.microsoft.com/office/powerpoint/2010/main" val="369479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54AA6-D783-EA26-7E74-2243F969B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CE163-1F04-35C7-0D64-177771A795F4}"/>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9F52B5EC-638B-AB14-37C4-19228A8837D8}"/>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CC25F923-EE00-DC19-3FDD-D85735803458}"/>
              </a:ext>
            </a:extLst>
          </p:cNvPr>
          <p:cNvSpPr>
            <a:spLocks noGrp="1"/>
          </p:cNvSpPr>
          <p:nvPr>
            <p:ph type="sldNum" sz="quarter" idx="5"/>
          </p:nvPr>
        </p:nvSpPr>
        <p:spPr/>
        <p:txBody>
          <a:bodyPr/>
          <a:lstStyle/>
          <a:p>
            <a:fld id="{91B74EC7-86D6-4352-B16D-FBE32B9D4B87}" type="slidenum">
              <a:rPr lang="en-NL" smtClean="0"/>
              <a:t>36</a:t>
            </a:fld>
            <a:endParaRPr lang="en-NL"/>
          </a:p>
        </p:txBody>
      </p:sp>
    </p:spTree>
    <p:extLst>
      <p:ext uri="{BB962C8B-B14F-4D97-AF65-F5344CB8AC3E}">
        <p14:creationId xmlns:p14="http://schemas.microsoft.com/office/powerpoint/2010/main" val="13427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E893-9A65-4846-4C41-37BE5AC0A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CFB4C-14B3-B27E-177F-613DC6B7595C}"/>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BB98DDE9-7034-A8BE-0DE3-DDADF5FA2300}"/>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090A4CFE-75A2-C2A2-6F5B-0429CF7F1567}"/>
              </a:ext>
            </a:extLst>
          </p:cNvPr>
          <p:cNvSpPr>
            <a:spLocks noGrp="1"/>
          </p:cNvSpPr>
          <p:nvPr>
            <p:ph type="sldNum" sz="quarter" idx="5"/>
          </p:nvPr>
        </p:nvSpPr>
        <p:spPr/>
        <p:txBody>
          <a:bodyPr/>
          <a:lstStyle/>
          <a:p>
            <a:fld id="{91B74EC7-86D6-4352-B16D-FBE32B9D4B87}" type="slidenum">
              <a:rPr lang="en-NL" smtClean="0"/>
              <a:t>37</a:t>
            </a:fld>
            <a:endParaRPr lang="en-NL"/>
          </a:p>
        </p:txBody>
      </p:sp>
    </p:spTree>
    <p:extLst>
      <p:ext uri="{BB962C8B-B14F-4D97-AF65-F5344CB8AC3E}">
        <p14:creationId xmlns:p14="http://schemas.microsoft.com/office/powerpoint/2010/main" val="299863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1BB1D-DD47-963E-291E-672515B23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5DC95-FF0F-7B4C-4C40-576863A8C2FA}"/>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A559691A-635C-DB5A-3E38-8F3F72C1B737}"/>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FCF4D866-87E5-589C-CFE4-6C665C5A3765}"/>
              </a:ext>
            </a:extLst>
          </p:cNvPr>
          <p:cNvSpPr>
            <a:spLocks noGrp="1"/>
          </p:cNvSpPr>
          <p:nvPr>
            <p:ph type="sldNum" sz="quarter" idx="5"/>
          </p:nvPr>
        </p:nvSpPr>
        <p:spPr/>
        <p:txBody>
          <a:bodyPr/>
          <a:lstStyle/>
          <a:p>
            <a:fld id="{91B74EC7-86D6-4352-B16D-FBE32B9D4B87}" type="slidenum">
              <a:rPr lang="en-NL" smtClean="0"/>
              <a:t>38</a:t>
            </a:fld>
            <a:endParaRPr lang="en-NL"/>
          </a:p>
        </p:txBody>
      </p:sp>
    </p:spTree>
    <p:extLst>
      <p:ext uri="{BB962C8B-B14F-4D97-AF65-F5344CB8AC3E}">
        <p14:creationId xmlns:p14="http://schemas.microsoft.com/office/powerpoint/2010/main" val="185569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a:extLst>
            <a:ext uri="{FF2B5EF4-FFF2-40B4-BE49-F238E27FC236}">
              <a16:creationId xmlns:a16="http://schemas.microsoft.com/office/drawing/2014/main" id="{4C2395EB-5C2B-AAD0-D3CD-27AC77140F14}"/>
            </a:ext>
          </a:extLst>
        </p:cNvPr>
        <p:cNvGrpSpPr/>
        <p:nvPr/>
      </p:nvGrpSpPr>
      <p:grpSpPr>
        <a:xfrm>
          <a:off x="0" y="0"/>
          <a:ext cx="0" cy="0"/>
          <a:chOff x="0" y="0"/>
          <a:chExt cx="0" cy="0"/>
        </a:xfrm>
      </p:grpSpPr>
      <p:sp>
        <p:nvSpPr>
          <p:cNvPr id="330" name="Google Shape;330;g249c316debe_0_0:notes">
            <a:extLst>
              <a:ext uri="{FF2B5EF4-FFF2-40B4-BE49-F238E27FC236}">
                <a16:creationId xmlns:a16="http://schemas.microsoft.com/office/drawing/2014/main" id="{CAA4280E-D741-A059-9B7A-F46899A7634E}"/>
              </a:ext>
            </a:extLst>
          </p:cNvPr>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249c316debe_0_0:notes">
            <a:extLst>
              <a:ext uri="{FF2B5EF4-FFF2-40B4-BE49-F238E27FC236}">
                <a16:creationId xmlns:a16="http://schemas.microsoft.com/office/drawing/2014/main" id="{1CE26DB2-FAE4-5B64-0280-5DCDE86ED2D5}"/>
              </a:ext>
            </a:extLst>
          </p:cNvPr>
          <p:cNvSpPr>
            <a:spLocks noGrp="1" noRot="1" noChangeAspect="1"/>
          </p:cNvSpPr>
          <p:nvPr>
            <p:ph type="sldImg" idx="2"/>
          </p:nvPr>
        </p:nvSpPr>
        <p:spPr>
          <a:xfrm>
            <a:off x="534988" y="754063"/>
            <a:ext cx="6702425"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89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704D8A-AFE5-41CB-88FE-AE26116CB4B1}"/>
              </a:ext>
            </a:extLst>
          </p:cNvPr>
          <p:cNvSpPr txBox="1">
            <a:spLocks noGrp="1"/>
          </p:cNvSpPr>
          <p:nvPr>
            <p:ph type="sldNum" sz="quarter" idx="5"/>
          </p:nvPr>
        </p:nvSpPr>
        <p:spPr>
          <a:ln/>
        </p:spPr>
        <p:txBody>
          <a:bodyPr vert="horz" lIns="0" tIns="0" rIns="0" bIns="0" anchor="b" anchorCtr="0">
            <a:noAutofit/>
          </a:bodyPr>
          <a:lstStyle/>
          <a:p>
            <a:pPr lvl="0"/>
            <a:fld id="{3B647B2D-F1E4-40C0-8F0C-BAE0CA9781E9}" type="slidenum">
              <a:t>15</a:t>
            </a:fld>
            <a:endParaRPr lang="en-US"/>
          </a:p>
        </p:txBody>
      </p:sp>
      <p:sp>
        <p:nvSpPr>
          <p:cNvPr id="2" name="Slide Image Placeholder 1">
            <a:extLst>
              <a:ext uri="{FF2B5EF4-FFF2-40B4-BE49-F238E27FC236}">
                <a16:creationId xmlns:a16="http://schemas.microsoft.com/office/drawing/2014/main" id="{422DED97-2AD9-4815-8C13-B5DBDF2A86ED}"/>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8499BF2-E2C1-4053-BEBD-4170452A2C7A}"/>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B74EC7-86D6-4352-B16D-FBE32B9D4B87}" type="slidenum">
              <a:rPr lang="en-NL" smtClean="0"/>
              <a:t>44</a:t>
            </a:fld>
            <a:endParaRPr lang="en-NL"/>
          </a:p>
        </p:txBody>
      </p:sp>
    </p:spTree>
    <p:extLst>
      <p:ext uri="{BB962C8B-B14F-4D97-AF65-F5344CB8AC3E}">
        <p14:creationId xmlns:p14="http://schemas.microsoft.com/office/powerpoint/2010/main" val="2777712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2239D-E4E9-F182-F169-E83891565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50140-A03B-9305-572A-A5AB69CEE0F0}"/>
              </a:ext>
            </a:extLst>
          </p:cNvPr>
          <p:cNvSpPr>
            <a:spLocks noGrp="1" noRot="1" noChangeAspect="1"/>
          </p:cNvSpPr>
          <p:nvPr>
            <p:ph type="sldImg"/>
          </p:nvPr>
        </p:nvSpPr>
        <p:spPr>
          <a:xfrm>
            <a:off x="869950" y="1257300"/>
            <a:ext cx="6032500" cy="3394075"/>
          </a:xfrm>
        </p:spPr>
      </p:sp>
      <p:sp>
        <p:nvSpPr>
          <p:cNvPr id="3" name="Notes Placeholder 2">
            <a:extLst>
              <a:ext uri="{FF2B5EF4-FFF2-40B4-BE49-F238E27FC236}">
                <a16:creationId xmlns:a16="http://schemas.microsoft.com/office/drawing/2014/main" id="{A9320FE8-7766-5CE0-93AD-23F9AB0C6798}"/>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8017E746-BC05-B082-30A9-05943B3A640C}"/>
              </a:ext>
            </a:extLst>
          </p:cNvPr>
          <p:cNvSpPr>
            <a:spLocks noGrp="1"/>
          </p:cNvSpPr>
          <p:nvPr>
            <p:ph type="sldNum" sz="quarter" idx="5"/>
          </p:nvPr>
        </p:nvSpPr>
        <p:spPr/>
        <p:txBody>
          <a:bodyPr/>
          <a:lstStyle/>
          <a:p>
            <a:fld id="{91B74EC7-86D6-4352-B16D-FBE32B9D4B87}" type="slidenum">
              <a:rPr lang="en-NL" smtClean="0"/>
              <a:t>45</a:t>
            </a:fld>
            <a:endParaRPr lang="en-NL"/>
          </a:p>
        </p:txBody>
      </p:sp>
    </p:spTree>
    <p:extLst>
      <p:ext uri="{BB962C8B-B14F-4D97-AF65-F5344CB8AC3E}">
        <p14:creationId xmlns:p14="http://schemas.microsoft.com/office/powerpoint/2010/main" val="314562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1B74EC7-86D6-4352-B16D-FBE32B9D4B87}" type="slidenum">
              <a:rPr lang="en-NL" smtClean="0"/>
              <a:t>16</a:t>
            </a:fld>
            <a:endParaRPr lang="en-NL"/>
          </a:p>
        </p:txBody>
      </p:sp>
    </p:spTree>
    <p:extLst>
      <p:ext uri="{BB962C8B-B14F-4D97-AF65-F5344CB8AC3E}">
        <p14:creationId xmlns:p14="http://schemas.microsoft.com/office/powerpoint/2010/main" val="69973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1B74EC7-86D6-4352-B16D-FBE32B9D4B87}" type="slidenum">
              <a:rPr lang="en-NL" smtClean="0"/>
              <a:t>17</a:t>
            </a:fld>
            <a:endParaRPr lang="en-NL"/>
          </a:p>
        </p:txBody>
      </p:sp>
    </p:spTree>
    <p:extLst>
      <p:ext uri="{BB962C8B-B14F-4D97-AF65-F5344CB8AC3E}">
        <p14:creationId xmlns:p14="http://schemas.microsoft.com/office/powerpoint/2010/main" val="346796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1B74EC7-86D6-4352-B16D-FBE32B9D4B87}" type="slidenum">
              <a:rPr lang="en-NL" smtClean="0"/>
              <a:t>18</a:t>
            </a:fld>
            <a:endParaRPr lang="en-NL"/>
          </a:p>
        </p:txBody>
      </p:sp>
    </p:spTree>
    <p:extLst>
      <p:ext uri="{BB962C8B-B14F-4D97-AF65-F5344CB8AC3E}">
        <p14:creationId xmlns:p14="http://schemas.microsoft.com/office/powerpoint/2010/main" val="133308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1B74EC7-86D6-4352-B16D-FBE32B9D4B87}" type="slidenum">
              <a:rPr lang="en-NL" smtClean="0"/>
              <a:t>19</a:t>
            </a:fld>
            <a:endParaRPr lang="en-NL"/>
          </a:p>
        </p:txBody>
      </p:sp>
    </p:spTree>
    <p:extLst>
      <p:ext uri="{BB962C8B-B14F-4D97-AF65-F5344CB8AC3E}">
        <p14:creationId xmlns:p14="http://schemas.microsoft.com/office/powerpoint/2010/main" val="152723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1B74EC7-86D6-4352-B16D-FBE32B9D4B87}" type="slidenum">
              <a:rPr lang="en-NL" smtClean="0"/>
              <a:t>22</a:t>
            </a:fld>
            <a:endParaRPr lang="en-NL"/>
          </a:p>
        </p:txBody>
      </p:sp>
    </p:spTree>
    <p:extLst>
      <p:ext uri="{BB962C8B-B14F-4D97-AF65-F5344CB8AC3E}">
        <p14:creationId xmlns:p14="http://schemas.microsoft.com/office/powerpoint/2010/main" val="376797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1B74EC7-86D6-4352-B16D-FBE32B9D4B87}" type="slidenum">
              <a:rPr lang="en-NL" smtClean="0"/>
              <a:t>26</a:t>
            </a:fld>
            <a:endParaRPr lang="en-NL"/>
          </a:p>
        </p:txBody>
      </p:sp>
    </p:spTree>
    <p:extLst>
      <p:ext uri="{BB962C8B-B14F-4D97-AF65-F5344CB8AC3E}">
        <p14:creationId xmlns:p14="http://schemas.microsoft.com/office/powerpoint/2010/main" val="250099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1B74EC7-86D6-4352-B16D-FBE32B9D4B87}" type="slidenum">
              <a:rPr lang="en-NL" smtClean="0"/>
              <a:t>27</a:t>
            </a:fld>
            <a:endParaRPr lang="en-NL"/>
          </a:p>
        </p:txBody>
      </p:sp>
    </p:spTree>
    <p:extLst>
      <p:ext uri="{BB962C8B-B14F-4D97-AF65-F5344CB8AC3E}">
        <p14:creationId xmlns:p14="http://schemas.microsoft.com/office/powerpoint/2010/main" val="322190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503947" y="1326600"/>
            <a:ext cx="9072007" cy="156852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503947" y="3044520"/>
            <a:ext cx="9072007"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503947" y="1326600"/>
            <a:ext cx="4427055" cy="156852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52740" y="1326600"/>
            <a:ext cx="4427055" cy="156852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03947" y="3044520"/>
            <a:ext cx="4427055" cy="156852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5152740" y="3044520"/>
            <a:ext cx="4427055"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503947" y="1326600"/>
            <a:ext cx="2920973" cy="156852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571305" y="1326600"/>
            <a:ext cx="2920973" cy="156852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639144" y="1326600"/>
            <a:ext cx="2920973" cy="156852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503947" y="3044520"/>
            <a:ext cx="2920973" cy="156852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571305" y="3044520"/>
            <a:ext cx="2920973" cy="156852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639144" y="3044520"/>
            <a:ext cx="2920973"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41" name="PlaceHolder 2"/>
          <p:cNvSpPr>
            <a:spLocks noGrp="1"/>
          </p:cNvSpPr>
          <p:nvPr>
            <p:ph type="subTitle"/>
          </p:nvPr>
        </p:nvSpPr>
        <p:spPr>
          <a:xfrm>
            <a:off x="503947" y="2749301"/>
            <a:ext cx="9072007" cy="443198"/>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43" name="PlaceHolder 2"/>
          <p:cNvSpPr>
            <a:spLocks noGrp="1"/>
          </p:cNvSpPr>
          <p:nvPr>
            <p:ph type="body"/>
          </p:nvPr>
        </p:nvSpPr>
        <p:spPr>
          <a:xfrm>
            <a:off x="503947" y="1326600"/>
            <a:ext cx="9072007"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45" name="PlaceHolder 2"/>
          <p:cNvSpPr>
            <a:spLocks noGrp="1"/>
          </p:cNvSpPr>
          <p:nvPr>
            <p:ph type="body"/>
          </p:nvPr>
        </p:nvSpPr>
        <p:spPr>
          <a:xfrm>
            <a:off x="503947" y="1326600"/>
            <a:ext cx="4427055" cy="328860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5152740" y="1326600"/>
            <a:ext cx="4427055"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3947" y="2198681"/>
            <a:ext cx="9072007" cy="443198"/>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50" name="PlaceHolder 2"/>
          <p:cNvSpPr>
            <a:spLocks noGrp="1"/>
          </p:cNvSpPr>
          <p:nvPr>
            <p:ph type="body"/>
          </p:nvPr>
        </p:nvSpPr>
        <p:spPr>
          <a:xfrm>
            <a:off x="503947" y="1326600"/>
            <a:ext cx="4427055" cy="15685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5152740" y="1326600"/>
            <a:ext cx="4427055" cy="328860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503947" y="3044520"/>
            <a:ext cx="4427055"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503947" y="2749301"/>
            <a:ext cx="9072007" cy="443198"/>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54" name="PlaceHolder 2"/>
          <p:cNvSpPr>
            <a:spLocks noGrp="1"/>
          </p:cNvSpPr>
          <p:nvPr>
            <p:ph type="body"/>
          </p:nvPr>
        </p:nvSpPr>
        <p:spPr>
          <a:xfrm>
            <a:off x="503947" y="1326600"/>
            <a:ext cx="4427055" cy="328860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5152740" y="1326600"/>
            <a:ext cx="4427055" cy="15685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5152740" y="3044520"/>
            <a:ext cx="4427055"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58" name="PlaceHolder 2"/>
          <p:cNvSpPr>
            <a:spLocks noGrp="1"/>
          </p:cNvSpPr>
          <p:nvPr>
            <p:ph type="body"/>
          </p:nvPr>
        </p:nvSpPr>
        <p:spPr>
          <a:xfrm>
            <a:off x="503947" y="1326600"/>
            <a:ext cx="4427055" cy="15685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5152740" y="1326600"/>
            <a:ext cx="4427055" cy="15685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503947" y="3044520"/>
            <a:ext cx="9072007"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62" name="PlaceHolder 2"/>
          <p:cNvSpPr>
            <a:spLocks noGrp="1"/>
          </p:cNvSpPr>
          <p:nvPr>
            <p:ph type="body"/>
          </p:nvPr>
        </p:nvSpPr>
        <p:spPr>
          <a:xfrm>
            <a:off x="503947" y="1326600"/>
            <a:ext cx="9072007" cy="15685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503947" y="3044520"/>
            <a:ext cx="9072007"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503947" y="1326600"/>
            <a:ext cx="4427055" cy="15685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5152740" y="1326600"/>
            <a:ext cx="4427055" cy="15685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503947" y="3044520"/>
            <a:ext cx="4427055" cy="15685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5152740" y="3044520"/>
            <a:ext cx="4427055"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70" name="PlaceHolder 2"/>
          <p:cNvSpPr>
            <a:spLocks noGrp="1"/>
          </p:cNvSpPr>
          <p:nvPr>
            <p:ph type="body"/>
          </p:nvPr>
        </p:nvSpPr>
        <p:spPr>
          <a:xfrm>
            <a:off x="503947" y="1326600"/>
            <a:ext cx="2920973" cy="15685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571305" y="1326600"/>
            <a:ext cx="2920973" cy="15685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639144" y="1326600"/>
            <a:ext cx="2920973" cy="15685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503947" y="3044520"/>
            <a:ext cx="2920973" cy="15685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571305" y="3044520"/>
            <a:ext cx="2920973" cy="15685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639144" y="3044520"/>
            <a:ext cx="2920973"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503947" y="1326600"/>
            <a:ext cx="9072007"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503947" y="1326600"/>
            <a:ext cx="4427055" cy="328860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5152740" y="1326600"/>
            <a:ext cx="4427055"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3947" y="2198681"/>
            <a:ext cx="9072007" cy="443198"/>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503947" y="1326600"/>
            <a:ext cx="4427055" cy="156852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5152740" y="1326600"/>
            <a:ext cx="4427055" cy="328860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503947" y="3044520"/>
            <a:ext cx="4427055"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503947" y="1326600"/>
            <a:ext cx="4427055" cy="328860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5152740" y="1326600"/>
            <a:ext cx="4427055" cy="156852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5152740" y="3044520"/>
            <a:ext cx="4427055"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3947" y="394601"/>
            <a:ext cx="9072007" cy="609398"/>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503947" y="1326600"/>
            <a:ext cx="4427055" cy="156852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5152740" y="1326600"/>
            <a:ext cx="4427055" cy="156852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503947" y="3044520"/>
            <a:ext cx="9072007"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A27"/>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93047" y="724951"/>
            <a:ext cx="8693807" cy="249299"/>
          </a:xfrm>
          <a:prstGeom prst="rect">
            <a:avLst/>
          </a:prstGeom>
        </p:spPr>
        <p:txBody>
          <a:bodyPr lIns="0" tIns="0" rIns="0" bIns="0" anchor="ctr">
            <a:spAutoFit/>
          </a:bodyPr>
          <a:lstStyle/>
          <a:p>
            <a:r>
              <a:rPr lang="en-US" sz="1800" b="0" strike="noStrike" spc="-1">
                <a:latin typeface="Arial"/>
              </a:rPr>
              <a:t>Click to edit the title text format</a:t>
            </a:r>
          </a:p>
        </p:txBody>
      </p:sp>
      <p:sp>
        <p:nvSpPr>
          <p:cNvPr id="3" name="PlaceHolder 2"/>
          <p:cNvSpPr>
            <a:spLocks noGrp="1"/>
          </p:cNvSpPr>
          <p:nvPr>
            <p:ph type="body"/>
          </p:nvPr>
        </p:nvSpPr>
        <p:spPr>
          <a:xfrm>
            <a:off x="503947" y="1326600"/>
            <a:ext cx="9072007" cy="328860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29" lvl="1" indent="-324011">
              <a:spcBef>
                <a:spcPts val="1134"/>
              </a:spcBef>
              <a:buClr>
                <a:srgbClr val="FFFFFF"/>
              </a:buClr>
              <a:buSzPct val="75000"/>
              <a:buFont typeface="Symbol" charset="2"/>
              <a:buChar char=""/>
            </a:pPr>
            <a:r>
              <a:rPr lang="en-US" sz="2800" b="0" strike="noStrike" spc="-1">
                <a:latin typeface="Arial"/>
              </a:rPr>
              <a:t>Second Outline Level</a:t>
            </a:r>
          </a:p>
          <a:p>
            <a:pPr marL="1296043" lvl="2" indent="-288010">
              <a:spcBef>
                <a:spcPts val="850"/>
              </a:spcBef>
              <a:buClr>
                <a:srgbClr val="FFFFFF"/>
              </a:buClr>
              <a:buSzPct val="45000"/>
              <a:buFont typeface="Wingdings" charset="2"/>
              <a:buChar char=""/>
            </a:pPr>
            <a:r>
              <a:rPr lang="en-US" sz="2400" b="0" strike="noStrike" spc="-1">
                <a:latin typeface="Arial"/>
              </a:rPr>
              <a:t>Third Outline Level</a:t>
            </a:r>
          </a:p>
          <a:p>
            <a:pPr marL="1728058" lvl="3" indent="-216007">
              <a:spcBef>
                <a:spcPts val="567"/>
              </a:spcBef>
              <a:buClr>
                <a:srgbClr val="FFFFFF"/>
              </a:buClr>
              <a:buSzPct val="75000"/>
              <a:buFont typeface="Symbol" charset="2"/>
              <a:buChar char=""/>
            </a:pPr>
            <a:r>
              <a:rPr lang="en-US" sz="2000" b="0" strike="noStrike" spc="-1">
                <a:latin typeface="Arial"/>
              </a:rPr>
              <a:t>Fourth Outline Level</a:t>
            </a:r>
          </a:p>
          <a:p>
            <a:pPr marL="2160072" lvl="4" indent="-216007">
              <a:spcBef>
                <a:spcPts val="283"/>
              </a:spcBef>
              <a:buClr>
                <a:srgbClr val="FFFFFF"/>
              </a:buClr>
              <a:buSzPct val="45000"/>
              <a:buFont typeface="Wingdings" charset="2"/>
              <a:buChar char=""/>
            </a:pPr>
            <a:r>
              <a:rPr lang="en-US" sz="2000" b="0" strike="noStrike" spc="-1">
                <a:latin typeface="Arial"/>
              </a:rPr>
              <a:t>Fifth Outline Level</a:t>
            </a:r>
          </a:p>
          <a:p>
            <a:pPr marL="2592086" lvl="5" indent="-216007">
              <a:spcBef>
                <a:spcPts val="283"/>
              </a:spcBef>
              <a:buClr>
                <a:srgbClr val="FFFFFF"/>
              </a:buClr>
              <a:buSzPct val="45000"/>
              <a:buFont typeface="Wingdings" charset="2"/>
              <a:buChar char=""/>
            </a:pPr>
            <a:r>
              <a:rPr lang="en-US" sz="2000" b="0" strike="noStrike" spc="-1">
                <a:latin typeface="Arial"/>
              </a:rPr>
              <a:t>Sixth Outline Level</a:t>
            </a:r>
          </a:p>
          <a:p>
            <a:pPr marL="3024101" lvl="6" indent="-216007">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30" rtl="0" eaLnBrk="1" latinLnBrk="0" hangingPunct="1">
        <a:lnSpc>
          <a:spcPct val="90000"/>
        </a:lnSpc>
        <a:spcBef>
          <a:spcPts val="1417"/>
        </a:spcBef>
        <a:buClr>
          <a:srgbClr val="FFFFFF"/>
        </a:buClr>
        <a:buSzPct val="45000"/>
        <a:buFont typeface="Wingdings" charset="2"/>
        <a:buChar char=""/>
        <a:defRPr sz="2800" kern="1200">
          <a:solidFill>
            <a:schemeClr val="tx1"/>
          </a:solidFill>
          <a:latin typeface="+mn-lt"/>
          <a:ea typeface="+mn-ea"/>
          <a:cs typeface="+mn-cs"/>
        </a:defRPr>
      </a:lvl1pPr>
      <a:lvl2pPr marL="685823" indent="-228608" algn="l" defTabSz="91443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8" algn="l" defTabSz="91443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0"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6"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2"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1A27"/>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3947" y="226080"/>
            <a:ext cx="9072007" cy="94644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503947" y="1326600"/>
            <a:ext cx="9072007" cy="328860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29" lvl="1" indent="-324011">
              <a:spcBef>
                <a:spcPts val="1134"/>
              </a:spcBef>
              <a:buClr>
                <a:srgbClr val="FFFFFF"/>
              </a:buClr>
              <a:buSzPct val="75000"/>
              <a:buFont typeface="Symbol" charset="2"/>
              <a:buChar char=""/>
            </a:pPr>
            <a:r>
              <a:rPr lang="en-US" sz="2800" b="0" strike="noStrike" spc="-1">
                <a:latin typeface="Arial"/>
              </a:rPr>
              <a:t>Second Outline Level</a:t>
            </a:r>
          </a:p>
          <a:p>
            <a:pPr marL="1296043" lvl="2" indent="-288010">
              <a:spcBef>
                <a:spcPts val="850"/>
              </a:spcBef>
              <a:buClr>
                <a:srgbClr val="FFFFFF"/>
              </a:buClr>
              <a:buSzPct val="45000"/>
              <a:buFont typeface="Wingdings" charset="2"/>
              <a:buChar char=""/>
            </a:pPr>
            <a:r>
              <a:rPr lang="en-US" sz="2400" b="0" strike="noStrike" spc="-1">
                <a:latin typeface="Arial"/>
              </a:rPr>
              <a:t>Third Outline Level</a:t>
            </a:r>
          </a:p>
          <a:p>
            <a:pPr marL="1728058" lvl="3" indent="-216007">
              <a:spcBef>
                <a:spcPts val="567"/>
              </a:spcBef>
              <a:buClr>
                <a:srgbClr val="FFFFFF"/>
              </a:buClr>
              <a:buSzPct val="75000"/>
              <a:buFont typeface="Symbol" charset="2"/>
              <a:buChar char=""/>
            </a:pPr>
            <a:r>
              <a:rPr lang="en-US" sz="2000" b="0" strike="noStrike" spc="-1">
                <a:latin typeface="Arial"/>
              </a:rPr>
              <a:t>Fourth Outline Level</a:t>
            </a:r>
          </a:p>
          <a:p>
            <a:pPr marL="2160072" lvl="4" indent="-216007">
              <a:spcBef>
                <a:spcPts val="283"/>
              </a:spcBef>
              <a:buClr>
                <a:srgbClr val="FFFFFF"/>
              </a:buClr>
              <a:buSzPct val="45000"/>
              <a:buFont typeface="Wingdings" charset="2"/>
              <a:buChar char=""/>
            </a:pPr>
            <a:r>
              <a:rPr lang="en-US" sz="2000" b="0" strike="noStrike" spc="-1">
                <a:latin typeface="Arial"/>
              </a:rPr>
              <a:t>Fifth Outline Level</a:t>
            </a:r>
          </a:p>
          <a:p>
            <a:pPr marL="2592086" lvl="5" indent="-216007">
              <a:spcBef>
                <a:spcPts val="283"/>
              </a:spcBef>
              <a:buClr>
                <a:srgbClr val="FFFFFF"/>
              </a:buClr>
              <a:buSzPct val="45000"/>
              <a:buFont typeface="Wingdings" charset="2"/>
              <a:buChar char=""/>
            </a:pPr>
            <a:r>
              <a:rPr lang="en-US" sz="2000" b="0" strike="noStrike" spc="-1">
                <a:latin typeface="Arial"/>
              </a:rPr>
              <a:t>Sixth Outline Level</a:t>
            </a:r>
          </a:p>
          <a:p>
            <a:pPr marL="3024101" lvl="6" indent="-216007">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30" rtl="0" eaLnBrk="1" latinLnBrk="0" hangingPunct="1">
        <a:lnSpc>
          <a:spcPct val="90000"/>
        </a:lnSpc>
        <a:spcBef>
          <a:spcPts val="1417"/>
        </a:spcBef>
        <a:buClr>
          <a:srgbClr val="FFFFFF"/>
        </a:buClr>
        <a:buSzPct val="45000"/>
        <a:buFont typeface="Wingdings" charset="2"/>
        <a:buChar char=""/>
        <a:defRPr sz="2800" kern="1200">
          <a:solidFill>
            <a:schemeClr val="tx1"/>
          </a:solidFill>
          <a:latin typeface="+mn-lt"/>
          <a:ea typeface="+mn-ea"/>
          <a:cs typeface="+mn-cs"/>
        </a:defRPr>
      </a:lvl1pPr>
      <a:lvl2pPr marL="685823" indent="-228608" algn="l" defTabSz="91443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8" algn="l" defTabSz="91443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0"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6"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2" algn="l" defTabSz="9144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openalfie.nl/nl"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2"/>
          <p:cNvSpPr/>
          <p:nvPr/>
        </p:nvSpPr>
        <p:spPr>
          <a:xfrm>
            <a:off x="2204680" y="3123915"/>
            <a:ext cx="5670360" cy="13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828"/>
              </a:spcBef>
            </a:pPr>
            <a:r>
              <a:rPr lang="en-NL" sz="2400" spc="-1">
                <a:solidFill>
                  <a:srgbClr val="E6DF44"/>
                </a:solidFill>
                <a:latin typeface="+mj-lt"/>
              </a:rPr>
              <a:t>WND conferentie 2025</a:t>
            </a:r>
            <a:endParaRPr lang="en-US" sz="2400" spc="-1">
              <a:latin typeface="+mj-lt"/>
            </a:endParaRPr>
          </a:p>
        </p:txBody>
      </p:sp>
      <p:pic>
        <p:nvPicPr>
          <p:cNvPr id="7" name="Picture 6" descr="A yellow letter with an arrow&#10;&#10;Description automatically generated">
            <a:extLst>
              <a:ext uri="{FF2B5EF4-FFF2-40B4-BE49-F238E27FC236}">
                <a16:creationId xmlns:a16="http://schemas.microsoft.com/office/drawing/2014/main" id="{ABF11F9E-FAFC-93E9-3D79-7D12F4A20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371" y="4808795"/>
            <a:ext cx="363282" cy="385524"/>
          </a:xfrm>
          <a:prstGeom prst="rect">
            <a:avLst/>
          </a:prstGeom>
        </p:spPr>
      </p:pic>
      <p:sp>
        <p:nvSpPr>
          <p:cNvPr id="8" name="TextBox 7">
            <a:extLst>
              <a:ext uri="{FF2B5EF4-FFF2-40B4-BE49-F238E27FC236}">
                <a16:creationId xmlns:a16="http://schemas.microsoft.com/office/drawing/2014/main" id="{9BC26A1C-DD2A-D0E6-600F-09F1F9DA94CF}"/>
              </a:ext>
            </a:extLst>
          </p:cNvPr>
          <p:cNvSpPr txBox="1"/>
          <p:nvPr/>
        </p:nvSpPr>
        <p:spPr>
          <a:xfrm>
            <a:off x="7020401" y="4809906"/>
            <a:ext cx="1983762" cy="523220"/>
          </a:xfrm>
          <a:prstGeom prst="rect">
            <a:avLst/>
          </a:prstGeom>
          <a:noFill/>
        </p:spPr>
        <p:txBody>
          <a:bodyPr wrap="square" rtlCol="0">
            <a:spAutoFit/>
          </a:bodyPr>
          <a:lstStyle/>
          <a:p>
            <a:r>
              <a:rPr lang="en-GB" sz="2800">
                <a:solidFill>
                  <a:srgbClr val="E6DF44"/>
                </a:solidFill>
                <a:latin typeface="Courier New" panose="02070309020205020404" pitchFamily="49" charset="0"/>
                <a:cs typeface="Courier New" panose="02070309020205020404" pitchFamily="49" charset="0"/>
              </a:rPr>
              <a:t>Alfie</a:t>
            </a:r>
            <a:endParaRPr lang="en-NL" sz="2800">
              <a:solidFill>
                <a:srgbClr val="E6DF44"/>
              </a:solidFill>
              <a:latin typeface="Courier New" panose="02070309020205020404" pitchFamily="49" charset="0"/>
              <a:cs typeface="Courier New" panose="02070309020205020404" pitchFamily="49" charset="0"/>
            </a:endParaRPr>
          </a:p>
        </p:txBody>
      </p:sp>
      <p:pic>
        <p:nvPicPr>
          <p:cNvPr id="9" name="Content Placeholder 5">
            <a:extLst>
              <a:ext uri="{FF2B5EF4-FFF2-40B4-BE49-F238E27FC236}">
                <a16:creationId xmlns:a16="http://schemas.microsoft.com/office/drawing/2014/main" id="{2FF8CAEE-4C32-C37C-BE5D-F58FBCCECB32}"/>
              </a:ext>
            </a:extLst>
          </p:cNvPr>
          <p:cNvPicPr/>
          <p:nvPr/>
        </p:nvPicPr>
        <p:blipFill>
          <a:blip r:embed="rId3">
            <a:extLst>
              <a:ext uri="{BEBA8EAE-BF5A-486C-A8C5-ECC9F3942E4B}">
                <a14:imgProps xmlns:a14="http://schemas.microsoft.com/office/drawing/2010/main">
                  <a14:imgLayer r:embed="rId4">
                    <a14:imgEffect>
                      <a14:brightnessContrast bright="-6000" contrast="27000"/>
                    </a14:imgEffect>
                  </a14:imgLayer>
                </a14:imgProps>
              </a:ext>
            </a:extLst>
          </a:blip>
          <a:stretch/>
        </p:blipFill>
        <p:spPr>
          <a:xfrm>
            <a:off x="6672627" y="4119125"/>
            <a:ext cx="1580414" cy="401030"/>
          </a:xfrm>
          <a:prstGeom prst="rect">
            <a:avLst/>
          </a:prstGeom>
          <a:ln>
            <a:noFill/>
          </a:ln>
        </p:spPr>
      </p:pic>
      <p:pic>
        <p:nvPicPr>
          <p:cNvPr id="1028" name="Picture 4" descr="Werkgroep Natuurkunde Didaktiek | Utrecht">
            <a:extLst>
              <a:ext uri="{FF2B5EF4-FFF2-40B4-BE49-F238E27FC236}">
                <a16:creationId xmlns:a16="http://schemas.microsoft.com/office/drawing/2014/main" id="{26A67974-2626-EFF4-37C7-CA81B59B090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44" b="23044"/>
          <a:stretch>
            <a:fillRect/>
          </a:stretch>
        </p:blipFill>
        <p:spPr bwMode="auto">
          <a:xfrm>
            <a:off x="1566498" y="4492275"/>
            <a:ext cx="1657350" cy="893510"/>
          </a:xfrm>
          <a:prstGeom prst="rect">
            <a:avLst/>
          </a:prstGeom>
          <a:noFill/>
          <a:extLst>
            <a:ext uri="{909E8E84-426E-40DD-AFC4-6F175D3DCCD1}">
              <a14:hiddenFill xmlns:a14="http://schemas.microsoft.com/office/drawing/2010/main">
                <a:solidFill>
                  <a:srgbClr val="FFFFFF"/>
                </a:solidFill>
              </a14:hiddenFill>
            </a:ext>
          </a:extLst>
        </p:spPr>
      </p:pic>
      <p:sp>
        <p:nvSpPr>
          <p:cNvPr id="2" name="CustomShape 1">
            <a:extLst>
              <a:ext uri="{FF2B5EF4-FFF2-40B4-BE49-F238E27FC236}">
                <a16:creationId xmlns:a16="http://schemas.microsoft.com/office/drawing/2014/main" id="{1EE495EE-A461-3B8B-0AF2-D0288F5BF8E1}"/>
              </a:ext>
            </a:extLst>
          </p:cNvPr>
          <p:cNvSpPr/>
          <p:nvPr/>
        </p:nvSpPr>
        <p:spPr>
          <a:xfrm>
            <a:off x="1390499" y="362951"/>
            <a:ext cx="7298723" cy="25883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90000"/>
              </a:lnSpc>
            </a:pPr>
            <a:r>
              <a:rPr lang="en-NL" sz="4400" spc="-1">
                <a:solidFill>
                  <a:srgbClr val="4AD5E1"/>
                </a:solidFill>
                <a:latin typeface="Pacifico"/>
              </a:rPr>
              <a:t>Van Hook tot Bossfight </a:t>
            </a:r>
            <a:br>
              <a:rPr lang="en-NL" sz="4400" spc="-1">
                <a:solidFill>
                  <a:srgbClr val="4AD5E1"/>
                </a:solidFill>
                <a:latin typeface="Pacifico"/>
              </a:rPr>
            </a:br>
            <a:r>
              <a:rPr lang="en-NL" sz="4400" spc="-1">
                <a:solidFill>
                  <a:srgbClr val="4AD5E1"/>
                </a:solidFill>
                <a:latin typeface="Pacifico"/>
              </a:rPr>
              <a:t>–</a:t>
            </a:r>
            <a:br>
              <a:rPr lang="en-NL" sz="4400" spc="-1">
                <a:solidFill>
                  <a:srgbClr val="4AD5E1"/>
                </a:solidFill>
                <a:latin typeface="Pacifico"/>
              </a:rPr>
            </a:br>
            <a:r>
              <a:rPr lang="en-NL" sz="4400" spc="-1">
                <a:solidFill>
                  <a:srgbClr val="4AD5E1"/>
                </a:solidFill>
                <a:latin typeface="Pacifico"/>
              </a:rPr>
              <a:t>lessenseries ontwerpen met AI</a:t>
            </a:r>
            <a:endParaRPr lang="en-US" sz="4400"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1" y="572421"/>
            <a:ext cx="6520680" cy="55399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3600" spc="-1" dirty="0">
                <a:solidFill>
                  <a:srgbClr val="4AD5E1"/>
                </a:solidFill>
                <a:latin typeface="Amaranth"/>
                <a:ea typeface="DejaVu Sans"/>
              </a:rPr>
              <a:t> - awesome</a:t>
            </a:r>
            <a:endParaRPr lang="en-US" sz="3600" spc="-1" dirty="0">
              <a:latin typeface="Arial"/>
            </a:endParaRPr>
          </a:p>
        </p:txBody>
      </p:sp>
      <p:sp>
        <p:nvSpPr>
          <p:cNvPr id="223" name="CustomShape 2"/>
          <p:cNvSpPr/>
          <p:nvPr/>
        </p:nvSpPr>
        <p:spPr>
          <a:xfrm>
            <a:off x="1442561" y="1509481"/>
            <a:ext cx="6857640" cy="2696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Geef</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blad</a:t>
            </a:r>
            <a:r>
              <a:rPr lang="en-US" sz="2320" spc="-1" dirty="0">
                <a:solidFill>
                  <a:srgbClr val="E6DF44"/>
                </a:solidFill>
                <a:latin typeface="Gentium Book Basic"/>
                <a:ea typeface="DejaVu Sans"/>
              </a:rPr>
              <a:t> door </a:t>
            </a:r>
            <a:r>
              <a:rPr lang="en-US" sz="2320" spc="-1" dirty="0" err="1">
                <a:solidFill>
                  <a:srgbClr val="E6DF44"/>
                </a:solidFill>
                <a:latin typeface="Gentium Book Basic"/>
                <a:ea typeface="DejaVu Sans"/>
              </a:rPr>
              <a:t>naar</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rechterbuur</a:t>
            </a:r>
            <a:r>
              <a:rPr lang="en-US" sz="2320" spc="-1" dirty="0">
                <a:solidFill>
                  <a:srgbClr val="E6DF44"/>
                </a:solidFill>
                <a:latin typeface="Gentium Book Basic"/>
                <a:ea typeface="DejaVu Sans"/>
              </a:rPr>
              <a:t> </a:t>
            </a:r>
          </a:p>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Schrijf</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zoveel</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mogelijk</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dingen</a:t>
            </a:r>
            <a:r>
              <a:rPr lang="en-US" sz="2320" spc="-1" dirty="0">
                <a:solidFill>
                  <a:srgbClr val="E6DF44"/>
                </a:solidFill>
                <a:latin typeface="Gentium Book Basic"/>
                <a:ea typeface="DejaVu Sans"/>
              </a:rPr>
              <a:t> op die het </a:t>
            </a:r>
            <a:r>
              <a:rPr lang="en-US" sz="2320" spc="-1" dirty="0" err="1">
                <a:solidFill>
                  <a:srgbClr val="E6DF44"/>
                </a:solidFill>
                <a:latin typeface="Gentium Book Basic"/>
                <a:ea typeface="DejaVu Sans"/>
              </a:rPr>
              <a:t>onderwerp</a:t>
            </a:r>
            <a:r>
              <a:rPr lang="en-US" sz="2320" spc="-1" dirty="0">
                <a:solidFill>
                  <a:srgbClr val="E6DF44"/>
                </a:solidFill>
                <a:latin typeface="Gentium Book Basic"/>
                <a:ea typeface="DejaVu Sans"/>
              </a:rPr>
              <a:t> (van je </a:t>
            </a:r>
            <a:r>
              <a:rPr lang="en-US" sz="2320" spc="-1" dirty="0" err="1">
                <a:solidFill>
                  <a:srgbClr val="E6DF44"/>
                </a:solidFill>
                <a:latin typeface="Gentium Book Basic"/>
                <a:ea typeface="DejaVu Sans"/>
              </a:rPr>
              <a:t>buurman</a:t>
            </a:r>
            <a:r>
              <a:rPr lang="en-US" sz="2320" spc="-1" dirty="0">
                <a:solidFill>
                  <a:srgbClr val="E6DF44"/>
                </a:solidFill>
                <a:latin typeface="Gentium Book Basic"/>
                <a:ea typeface="DejaVu Sans"/>
              </a:rPr>
              <a:t> of –vrouw) awesome </a:t>
            </a:r>
            <a:r>
              <a:rPr lang="en-US" sz="2320" spc="-1" dirty="0" err="1">
                <a:solidFill>
                  <a:srgbClr val="E6DF44"/>
                </a:solidFill>
                <a:latin typeface="Gentium Book Basic"/>
                <a:ea typeface="DejaVu Sans"/>
              </a:rPr>
              <a:t>maken</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Laat </a:t>
            </a:r>
            <a:r>
              <a:rPr lang="en-US" sz="2320" spc="-1" dirty="0" err="1">
                <a:solidFill>
                  <a:srgbClr val="E6DF44"/>
                </a:solidFill>
                <a:latin typeface="Gentium Book Basic"/>
                <a:ea typeface="DejaVu Sans"/>
              </a:rPr>
              <a:t>ruimte</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voor</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anderen</a:t>
            </a:r>
            <a:endParaRPr lang="en-US" sz="2320" spc="-1" dirty="0">
              <a:latin typeface="Arial"/>
            </a:endParaRPr>
          </a:p>
        </p:txBody>
      </p:sp>
      <p:sp>
        <p:nvSpPr>
          <p:cNvPr id="224" name="CustomShape 3"/>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pc="-1" dirty="0">
                <a:solidFill>
                  <a:srgbClr val="011A27"/>
                </a:solidFill>
                <a:latin typeface="Arial"/>
                <a:ea typeface="DejaVu Sans"/>
              </a:rPr>
              <a:t>30 </a:t>
            </a:r>
            <a:r>
              <a:rPr lang="en-US" spc="-1" dirty="0" err="1">
                <a:solidFill>
                  <a:srgbClr val="011A27"/>
                </a:solidFill>
                <a:latin typeface="Arial"/>
                <a:ea typeface="DejaVu Sans"/>
              </a:rPr>
              <a:t>seconden</a:t>
            </a:r>
            <a:endParaRPr lang="en-US" spc="-1" dirty="0">
              <a:latin typeface="Arial"/>
            </a:endParaRP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
        <p:nvSpPr>
          <p:cNvPr id="10" name="CustomShape 9">
            <a:extLst>
              <a:ext uri="{FF2B5EF4-FFF2-40B4-BE49-F238E27FC236}">
                <a16:creationId xmlns:a16="http://schemas.microsoft.com/office/drawing/2014/main" id="{15318846-F269-472A-8A9A-E304BB913D87}"/>
              </a:ext>
            </a:extLst>
          </p:cNvPr>
          <p:cNvSpPr/>
          <p:nvPr/>
        </p:nvSpPr>
        <p:spPr>
          <a:xfrm>
            <a:off x="6159281" y="3026162"/>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a:solidFill>
                  <a:srgbClr val="000000"/>
                </a:solidFill>
                <a:latin typeface="Calibri"/>
                <a:ea typeface="DejaVu Sans"/>
              </a:rPr>
              <a:t>awesome</a:t>
            </a:r>
            <a:endParaRPr lang="en-US" sz="1400" spc="-1" dirty="0">
              <a:latin typeface="Arial"/>
            </a:endParaRPr>
          </a:p>
        </p:txBody>
      </p:sp>
    </p:spTree>
    <p:extLst>
      <p:ext uri="{BB962C8B-B14F-4D97-AF65-F5344CB8AC3E}">
        <p14:creationId xmlns:p14="http://schemas.microsoft.com/office/powerpoint/2010/main" val="114881834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additive="repl">
                                        <p:cTn id="6" dur="30000"/>
                                        <p:tgtEl>
                                          <p:spTgt spid="224"/>
                                        </p:tgtEl>
                                      </p:cBhvr>
                                    </p:animEffect>
                                    <p:set>
                                      <p:cBhvr>
                                        <p:cTn id="7" fill="hold">
                                          <p:stCondLst>
                                            <p:cond delay="2994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1" y="572421"/>
            <a:ext cx="6520680" cy="55399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3600" spc="-1" dirty="0">
                <a:solidFill>
                  <a:srgbClr val="4AD5E1"/>
                </a:solidFill>
                <a:latin typeface="Amaranth"/>
                <a:ea typeface="DejaVu Sans"/>
              </a:rPr>
              <a:t> - awesome</a:t>
            </a:r>
            <a:endParaRPr lang="en-US" sz="3600" spc="-1" dirty="0">
              <a:latin typeface="Arial"/>
            </a:endParaRPr>
          </a:p>
        </p:txBody>
      </p:sp>
      <p:sp>
        <p:nvSpPr>
          <p:cNvPr id="223" name="CustomShape 2"/>
          <p:cNvSpPr/>
          <p:nvPr/>
        </p:nvSpPr>
        <p:spPr>
          <a:xfrm>
            <a:off x="1442561" y="1509481"/>
            <a:ext cx="6857640" cy="2696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Geef</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blad</a:t>
            </a:r>
            <a:r>
              <a:rPr lang="en-US" sz="2320" spc="-1" dirty="0">
                <a:solidFill>
                  <a:srgbClr val="E6DF44"/>
                </a:solidFill>
                <a:latin typeface="Gentium Book Basic"/>
                <a:ea typeface="DejaVu Sans"/>
              </a:rPr>
              <a:t> door </a:t>
            </a:r>
            <a:r>
              <a:rPr lang="en-US" sz="2320" spc="-1" dirty="0" err="1">
                <a:solidFill>
                  <a:srgbClr val="E6DF44"/>
                </a:solidFill>
                <a:latin typeface="Gentium Book Basic"/>
                <a:ea typeface="DejaVu Sans"/>
              </a:rPr>
              <a:t>naar</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rechterbuur</a:t>
            </a:r>
            <a:r>
              <a:rPr lang="en-US" sz="2320" spc="-1" dirty="0">
                <a:solidFill>
                  <a:srgbClr val="E6DF44"/>
                </a:solidFill>
                <a:latin typeface="Gentium Book Basic"/>
                <a:ea typeface="DejaVu Sans"/>
              </a:rPr>
              <a:t> </a:t>
            </a:r>
          </a:p>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Schrijf</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zoveel</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mogelijk</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dingen</a:t>
            </a:r>
            <a:r>
              <a:rPr lang="en-US" sz="2320" spc="-1" dirty="0">
                <a:solidFill>
                  <a:srgbClr val="E6DF44"/>
                </a:solidFill>
                <a:latin typeface="Gentium Book Basic"/>
                <a:ea typeface="DejaVu Sans"/>
              </a:rPr>
              <a:t> op die het </a:t>
            </a:r>
            <a:r>
              <a:rPr lang="en-US" sz="2320" spc="-1" dirty="0" err="1">
                <a:solidFill>
                  <a:srgbClr val="E6DF44"/>
                </a:solidFill>
                <a:latin typeface="Gentium Book Basic"/>
                <a:ea typeface="DejaVu Sans"/>
              </a:rPr>
              <a:t>onderwerp</a:t>
            </a:r>
            <a:r>
              <a:rPr lang="en-US" sz="2320" spc="-1" dirty="0">
                <a:solidFill>
                  <a:srgbClr val="E6DF44"/>
                </a:solidFill>
                <a:latin typeface="Gentium Book Basic"/>
                <a:ea typeface="DejaVu Sans"/>
              </a:rPr>
              <a:t> (van je </a:t>
            </a:r>
            <a:r>
              <a:rPr lang="en-US" sz="2320" spc="-1" dirty="0" err="1">
                <a:solidFill>
                  <a:srgbClr val="E6DF44"/>
                </a:solidFill>
                <a:latin typeface="Gentium Book Basic"/>
                <a:ea typeface="DejaVu Sans"/>
              </a:rPr>
              <a:t>buurman</a:t>
            </a:r>
            <a:r>
              <a:rPr lang="en-US" sz="2320" spc="-1" dirty="0">
                <a:solidFill>
                  <a:srgbClr val="E6DF44"/>
                </a:solidFill>
                <a:latin typeface="Gentium Book Basic"/>
                <a:ea typeface="DejaVu Sans"/>
              </a:rPr>
              <a:t> of –vrouw) awesome </a:t>
            </a:r>
            <a:r>
              <a:rPr lang="en-US" sz="2320" spc="-1" dirty="0" err="1">
                <a:solidFill>
                  <a:srgbClr val="E6DF44"/>
                </a:solidFill>
                <a:latin typeface="Gentium Book Basic"/>
                <a:ea typeface="DejaVu Sans"/>
              </a:rPr>
              <a:t>maken</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Laat </a:t>
            </a:r>
            <a:r>
              <a:rPr lang="en-US" sz="2320" spc="-1" dirty="0" err="1">
                <a:solidFill>
                  <a:srgbClr val="E6DF44"/>
                </a:solidFill>
                <a:latin typeface="Gentium Book Basic"/>
                <a:ea typeface="DejaVu Sans"/>
              </a:rPr>
              <a:t>ruimte</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voor</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anderen</a:t>
            </a:r>
            <a:endParaRPr lang="en-US" sz="2320" spc="-1" dirty="0">
              <a:latin typeface="Arial"/>
            </a:endParaRPr>
          </a:p>
        </p:txBody>
      </p:sp>
      <p:sp>
        <p:nvSpPr>
          <p:cNvPr id="224" name="CustomShape 3"/>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pc="-1" dirty="0">
                <a:solidFill>
                  <a:srgbClr val="011A27"/>
                </a:solidFill>
                <a:latin typeface="Arial"/>
                <a:ea typeface="DejaVu Sans"/>
              </a:rPr>
              <a:t>30 </a:t>
            </a:r>
            <a:r>
              <a:rPr lang="en-US" spc="-1" dirty="0" err="1">
                <a:solidFill>
                  <a:srgbClr val="011A27"/>
                </a:solidFill>
                <a:latin typeface="Arial"/>
                <a:ea typeface="DejaVu Sans"/>
              </a:rPr>
              <a:t>seconden</a:t>
            </a:r>
            <a:endParaRPr lang="en-US" spc="-1" dirty="0">
              <a:latin typeface="Arial"/>
            </a:endParaRP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
        <p:nvSpPr>
          <p:cNvPr id="10" name="CustomShape 9">
            <a:extLst>
              <a:ext uri="{FF2B5EF4-FFF2-40B4-BE49-F238E27FC236}">
                <a16:creationId xmlns:a16="http://schemas.microsoft.com/office/drawing/2014/main" id="{15318846-F269-472A-8A9A-E304BB913D87}"/>
              </a:ext>
            </a:extLst>
          </p:cNvPr>
          <p:cNvSpPr/>
          <p:nvPr/>
        </p:nvSpPr>
        <p:spPr>
          <a:xfrm>
            <a:off x="6159281" y="3026162"/>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a:solidFill>
                  <a:srgbClr val="000000"/>
                </a:solidFill>
                <a:latin typeface="Calibri"/>
                <a:ea typeface="DejaVu Sans"/>
              </a:rPr>
              <a:t>awesome</a:t>
            </a:r>
            <a:endParaRPr lang="en-US" sz="1400" spc="-1" dirty="0">
              <a:latin typeface="Arial"/>
            </a:endParaRPr>
          </a:p>
        </p:txBody>
      </p:sp>
    </p:spTree>
    <p:extLst>
      <p:ext uri="{BB962C8B-B14F-4D97-AF65-F5344CB8AC3E}">
        <p14:creationId xmlns:p14="http://schemas.microsoft.com/office/powerpoint/2010/main" val="4319444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additive="repl">
                                        <p:cTn id="6" dur="30000"/>
                                        <p:tgtEl>
                                          <p:spTgt spid="224"/>
                                        </p:tgtEl>
                                      </p:cBhvr>
                                    </p:animEffect>
                                    <p:set>
                                      <p:cBhvr>
                                        <p:cTn id="7" fill="hold">
                                          <p:stCondLst>
                                            <p:cond delay="2994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1" y="572421"/>
            <a:ext cx="6520680" cy="55399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3600" spc="-1" dirty="0">
                <a:solidFill>
                  <a:srgbClr val="4AD5E1"/>
                </a:solidFill>
                <a:latin typeface="Amaranth"/>
                <a:ea typeface="DejaVu Sans"/>
              </a:rPr>
              <a:t> - awesome</a:t>
            </a:r>
            <a:endParaRPr lang="en-US" sz="3600" spc="-1" dirty="0">
              <a:latin typeface="Arial"/>
            </a:endParaRPr>
          </a:p>
        </p:txBody>
      </p:sp>
      <p:sp>
        <p:nvSpPr>
          <p:cNvPr id="223" name="CustomShape 2"/>
          <p:cNvSpPr/>
          <p:nvPr/>
        </p:nvSpPr>
        <p:spPr>
          <a:xfrm>
            <a:off x="1442561" y="1509481"/>
            <a:ext cx="6857640" cy="2696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14" lvl="1"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Neem je eigen </a:t>
            </a:r>
            <a:r>
              <a:rPr lang="en-US" sz="2320" spc="-1" dirty="0" err="1">
                <a:solidFill>
                  <a:srgbClr val="E6DF44"/>
                </a:solidFill>
                <a:latin typeface="Gentium Book Basic"/>
                <a:ea typeface="DejaVu Sans"/>
              </a:rPr>
              <a:t>blad</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terug</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Schrijf</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zoveel</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mogelijk</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dingen</a:t>
            </a:r>
            <a:r>
              <a:rPr lang="en-US" sz="2320" spc="-1" dirty="0">
                <a:solidFill>
                  <a:srgbClr val="E6DF44"/>
                </a:solidFill>
                <a:latin typeface="Gentium Book Basic"/>
                <a:ea typeface="DejaVu Sans"/>
              </a:rPr>
              <a:t> op die </a:t>
            </a:r>
            <a:r>
              <a:rPr lang="en-US" sz="2320" spc="-1" dirty="0" err="1">
                <a:solidFill>
                  <a:srgbClr val="E6DF44"/>
                </a:solidFill>
                <a:latin typeface="Gentium Book Basic"/>
                <a:ea typeface="DejaVu Sans"/>
              </a:rPr>
              <a:t>jouw</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onderwerp</a:t>
            </a:r>
            <a:r>
              <a:rPr lang="en-US" sz="2320" spc="-1" dirty="0">
                <a:solidFill>
                  <a:srgbClr val="E6DF44"/>
                </a:solidFill>
                <a:latin typeface="Gentium Book Basic"/>
                <a:ea typeface="DejaVu Sans"/>
              </a:rPr>
              <a:t> awesome </a:t>
            </a:r>
            <a:r>
              <a:rPr lang="en-US" sz="2320" spc="-1" dirty="0" err="1">
                <a:solidFill>
                  <a:srgbClr val="E6DF44"/>
                </a:solidFill>
                <a:latin typeface="Gentium Book Basic"/>
                <a:ea typeface="DejaVu Sans"/>
              </a:rPr>
              <a:t>maken</a:t>
            </a:r>
            <a:endParaRPr lang="en-US" sz="2320" spc="-1" dirty="0">
              <a:solidFill>
                <a:srgbClr val="E6DF44"/>
              </a:solidFill>
              <a:latin typeface="Gentium Book Basic"/>
              <a:ea typeface="DejaVu Sans"/>
            </a:endParaRPr>
          </a:p>
        </p:txBody>
      </p:sp>
      <p:sp>
        <p:nvSpPr>
          <p:cNvPr id="224" name="CustomShape 3"/>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pc="-1" dirty="0">
                <a:solidFill>
                  <a:srgbClr val="011A27"/>
                </a:solidFill>
                <a:latin typeface="Arial"/>
                <a:ea typeface="DejaVu Sans"/>
              </a:rPr>
              <a:t>60 </a:t>
            </a:r>
            <a:r>
              <a:rPr lang="en-US" spc="-1" dirty="0" err="1">
                <a:solidFill>
                  <a:srgbClr val="011A27"/>
                </a:solidFill>
                <a:latin typeface="Arial"/>
                <a:ea typeface="DejaVu Sans"/>
              </a:rPr>
              <a:t>seconden</a:t>
            </a:r>
            <a:endParaRPr lang="en-US" spc="-1" dirty="0">
              <a:latin typeface="Arial"/>
            </a:endParaRP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
        <p:nvSpPr>
          <p:cNvPr id="10" name="CustomShape 9">
            <a:extLst>
              <a:ext uri="{FF2B5EF4-FFF2-40B4-BE49-F238E27FC236}">
                <a16:creationId xmlns:a16="http://schemas.microsoft.com/office/drawing/2014/main" id="{15318846-F269-472A-8A9A-E304BB913D87}"/>
              </a:ext>
            </a:extLst>
          </p:cNvPr>
          <p:cNvSpPr/>
          <p:nvPr/>
        </p:nvSpPr>
        <p:spPr>
          <a:xfrm>
            <a:off x="6159281" y="3026162"/>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a:solidFill>
                  <a:srgbClr val="000000"/>
                </a:solidFill>
                <a:latin typeface="Calibri"/>
                <a:ea typeface="DejaVu Sans"/>
              </a:rPr>
              <a:t>awesome</a:t>
            </a:r>
            <a:endParaRPr lang="en-US" sz="1400" spc="-1" dirty="0">
              <a:latin typeface="Arial"/>
            </a:endParaRPr>
          </a:p>
        </p:txBody>
      </p:sp>
    </p:spTree>
    <p:extLst>
      <p:ext uri="{BB962C8B-B14F-4D97-AF65-F5344CB8AC3E}">
        <p14:creationId xmlns:p14="http://schemas.microsoft.com/office/powerpoint/2010/main" val="159072747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additive="repl">
                                        <p:cTn id="6" dur="59000"/>
                                        <p:tgtEl>
                                          <p:spTgt spid="224"/>
                                        </p:tgtEl>
                                      </p:cBhvr>
                                    </p:animEffect>
                                    <p:set>
                                      <p:cBhvr>
                                        <p:cTn id="7" fill="hold">
                                          <p:stCondLst>
                                            <p:cond delay="58882"/>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1779521" y="302040"/>
            <a:ext cx="6521400" cy="1095840"/>
          </a:xfrm>
          <a:prstGeom prst="rect">
            <a:avLst/>
          </a:prstGeom>
          <a:noFill/>
          <a:ln>
            <a:noFill/>
          </a:ln>
        </p:spPr>
        <p:txBody>
          <a:bodyPr anchor="ctr">
            <a:noAutofit/>
          </a:bodyPr>
          <a:lstStyle/>
          <a:p>
            <a:pPr>
              <a:lnSpc>
                <a:spcPct val="90000"/>
              </a:lnSpc>
            </a:pPr>
            <a:r>
              <a:rPr lang="en-US" sz="3200" spc="-1" dirty="0">
                <a:solidFill>
                  <a:srgbClr val="4AD5E1"/>
                </a:solidFill>
                <a:latin typeface="Amaranth"/>
              </a:rPr>
              <a:t>Flow</a:t>
            </a:r>
            <a:endParaRPr lang="en-US" sz="3200" spc="-1" dirty="0">
              <a:solidFill>
                <a:srgbClr val="000000"/>
              </a:solidFill>
              <a:latin typeface="Calibri"/>
            </a:endParaRPr>
          </a:p>
        </p:txBody>
      </p:sp>
      <p:sp>
        <p:nvSpPr>
          <p:cNvPr id="133" name="TextShape 2"/>
          <p:cNvSpPr txBox="1"/>
          <p:nvPr/>
        </p:nvSpPr>
        <p:spPr>
          <a:xfrm>
            <a:off x="5990190" y="4864737"/>
            <a:ext cx="1589179"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err="1">
                <a:solidFill>
                  <a:srgbClr val="E6DF44"/>
                </a:solidFill>
                <a:latin typeface="Gentium Book Basic"/>
              </a:rPr>
              <a:t>vaardigheid</a:t>
            </a:r>
            <a:endParaRPr lang="en-US" sz="1600" spc="-1" dirty="0">
              <a:solidFill>
                <a:srgbClr val="E6DF44"/>
              </a:solidFill>
              <a:latin typeface="Gentium Book Basic"/>
            </a:endParaRPr>
          </a:p>
        </p:txBody>
      </p:sp>
      <p:sp>
        <p:nvSpPr>
          <p:cNvPr id="4" name="TextShape 2">
            <a:extLst>
              <a:ext uri="{FF2B5EF4-FFF2-40B4-BE49-F238E27FC236}">
                <a16:creationId xmlns:a16="http://schemas.microsoft.com/office/drawing/2014/main" id="{36476008-D12A-4EB6-A2FC-CABEC8842FF9}"/>
              </a:ext>
            </a:extLst>
          </p:cNvPr>
          <p:cNvSpPr txBox="1"/>
          <p:nvPr/>
        </p:nvSpPr>
        <p:spPr>
          <a:xfrm rot="16200000">
            <a:off x="2389129" y="1633282"/>
            <a:ext cx="1589179"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err="1">
                <a:solidFill>
                  <a:srgbClr val="E6DF44"/>
                </a:solidFill>
                <a:latin typeface="Gentium Book Basic"/>
              </a:rPr>
              <a:t>uitdaging</a:t>
            </a:r>
            <a:endParaRPr lang="en-US" sz="1600" spc="-1" dirty="0">
              <a:solidFill>
                <a:srgbClr val="E6DF44"/>
              </a:solidFill>
              <a:latin typeface="Gentium Book Basic"/>
            </a:endParaRPr>
          </a:p>
        </p:txBody>
      </p:sp>
      <p:cxnSp>
        <p:nvCxnSpPr>
          <p:cNvPr id="3" name="Straight Connector 2">
            <a:extLst>
              <a:ext uri="{FF2B5EF4-FFF2-40B4-BE49-F238E27FC236}">
                <a16:creationId xmlns:a16="http://schemas.microsoft.com/office/drawing/2014/main" id="{52ECC45E-CC1F-4E14-8E70-0F3577901CD8}"/>
              </a:ext>
            </a:extLst>
          </p:cNvPr>
          <p:cNvCxnSpPr/>
          <p:nvPr/>
        </p:nvCxnSpPr>
        <p:spPr>
          <a:xfrm flipV="1">
            <a:off x="3553055" y="1471627"/>
            <a:ext cx="0" cy="3373223"/>
          </a:xfrm>
          <a:prstGeom prst="line">
            <a:avLst/>
          </a:prstGeom>
          <a:ln w="38100">
            <a:solidFill>
              <a:srgbClr val="E6DF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7665D85-EF89-4272-8EA3-678D5E67CD7C}"/>
              </a:ext>
            </a:extLst>
          </p:cNvPr>
          <p:cNvCxnSpPr>
            <a:cxnSpLocks/>
          </p:cNvCxnSpPr>
          <p:nvPr/>
        </p:nvCxnSpPr>
        <p:spPr>
          <a:xfrm flipV="1">
            <a:off x="3447359" y="4732007"/>
            <a:ext cx="3814916" cy="1"/>
          </a:xfrm>
          <a:prstGeom prst="line">
            <a:avLst/>
          </a:prstGeom>
          <a:ln w="38100">
            <a:solidFill>
              <a:srgbClr val="E6DF4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68B3875-5A0B-418C-A99E-83C0309A0917}"/>
              </a:ext>
            </a:extLst>
          </p:cNvPr>
          <p:cNvSpPr/>
          <p:nvPr/>
        </p:nvSpPr>
        <p:spPr>
          <a:xfrm>
            <a:off x="3803777" y="4380272"/>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2" name="Straight Arrow Connector 11">
            <a:extLst>
              <a:ext uri="{FF2B5EF4-FFF2-40B4-BE49-F238E27FC236}">
                <a16:creationId xmlns:a16="http://schemas.microsoft.com/office/drawing/2014/main" id="{42C565F0-F11A-466E-8BFE-82826026577B}"/>
              </a:ext>
            </a:extLst>
          </p:cNvPr>
          <p:cNvCxnSpPr/>
          <p:nvPr/>
        </p:nvCxnSpPr>
        <p:spPr>
          <a:xfrm>
            <a:off x="3914353" y="4435559"/>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585AC3B-9479-4B71-BA25-D4C7C75E6C26}"/>
              </a:ext>
            </a:extLst>
          </p:cNvPr>
          <p:cNvSpPr/>
          <p:nvPr/>
        </p:nvSpPr>
        <p:spPr>
          <a:xfrm>
            <a:off x="4378927" y="4380272"/>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6" name="Straight Arrow Connector 15">
            <a:extLst>
              <a:ext uri="{FF2B5EF4-FFF2-40B4-BE49-F238E27FC236}">
                <a16:creationId xmlns:a16="http://schemas.microsoft.com/office/drawing/2014/main" id="{A7B2D7D9-72EB-488A-9C77-1730517779C2}"/>
              </a:ext>
            </a:extLst>
          </p:cNvPr>
          <p:cNvCxnSpPr>
            <a:cxnSpLocks/>
          </p:cNvCxnSpPr>
          <p:nvPr/>
        </p:nvCxnSpPr>
        <p:spPr>
          <a:xfrm flipV="1">
            <a:off x="4434214" y="3871456"/>
            <a:ext cx="0" cy="508819"/>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94522F4-36EA-4DC2-AF4F-1D1AE05B55A4}"/>
              </a:ext>
            </a:extLst>
          </p:cNvPr>
          <p:cNvSpPr/>
          <p:nvPr/>
        </p:nvSpPr>
        <p:spPr>
          <a:xfrm>
            <a:off x="4378927" y="3760876"/>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0" name="Straight Arrow Connector 19">
            <a:extLst>
              <a:ext uri="{FF2B5EF4-FFF2-40B4-BE49-F238E27FC236}">
                <a16:creationId xmlns:a16="http://schemas.microsoft.com/office/drawing/2014/main" id="{23A982CB-3432-4076-8E59-CAF908DC1FCC}"/>
              </a:ext>
            </a:extLst>
          </p:cNvPr>
          <p:cNvCxnSpPr/>
          <p:nvPr/>
        </p:nvCxnSpPr>
        <p:spPr>
          <a:xfrm>
            <a:off x="4489503" y="3816164"/>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BB838FD-338A-46E7-B5B8-1755E228E76F}"/>
              </a:ext>
            </a:extLst>
          </p:cNvPr>
          <p:cNvSpPr/>
          <p:nvPr/>
        </p:nvSpPr>
        <p:spPr>
          <a:xfrm>
            <a:off x="4954077" y="3760876"/>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8" name="Straight Arrow Connector 27">
            <a:extLst>
              <a:ext uri="{FF2B5EF4-FFF2-40B4-BE49-F238E27FC236}">
                <a16:creationId xmlns:a16="http://schemas.microsoft.com/office/drawing/2014/main" id="{0BCB743E-4859-475E-B0D5-8C6E67C4A761}"/>
              </a:ext>
            </a:extLst>
          </p:cNvPr>
          <p:cNvCxnSpPr>
            <a:cxnSpLocks/>
          </p:cNvCxnSpPr>
          <p:nvPr/>
        </p:nvCxnSpPr>
        <p:spPr>
          <a:xfrm flipV="1">
            <a:off x="5009364" y="3252062"/>
            <a:ext cx="0" cy="508819"/>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09AA7CD-CCD6-4A1D-84C2-8D08553F8800}"/>
              </a:ext>
            </a:extLst>
          </p:cNvPr>
          <p:cNvSpPr/>
          <p:nvPr/>
        </p:nvSpPr>
        <p:spPr>
          <a:xfrm>
            <a:off x="4954077" y="3141482"/>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0" name="Straight Arrow Connector 29">
            <a:extLst>
              <a:ext uri="{FF2B5EF4-FFF2-40B4-BE49-F238E27FC236}">
                <a16:creationId xmlns:a16="http://schemas.microsoft.com/office/drawing/2014/main" id="{4D0F7683-837D-44E8-8AB9-9CCED31B252F}"/>
              </a:ext>
            </a:extLst>
          </p:cNvPr>
          <p:cNvCxnSpPr/>
          <p:nvPr/>
        </p:nvCxnSpPr>
        <p:spPr>
          <a:xfrm>
            <a:off x="5064652" y="3196770"/>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6D86401-542C-4D40-8D62-D2564F8C7057}"/>
              </a:ext>
            </a:extLst>
          </p:cNvPr>
          <p:cNvSpPr/>
          <p:nvPr/>
        </p:nvSpPr>
        <p:spPr>
          <a:xfrm>
            <a:off x="5529226" y="3141482"/>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2" name="Straight Arrow Connector 31">
            <a:extLst>
              <a:ext uri="{FF2B5EF4-FFF2-40B4-BE49-F238E27FC236}">
                <a16:creationId xmlns:a16="http://schemas.microsoft.com/office/drawing/2014/main" id="{F8D6D6C8-E56F-474A-A856-7886AE52A366}"/>
              </a:ext>
            </a:extLst>
          </p:cNvPr>
          <p:cNvCxnSpPr>
            <a:cxnSpLocks/>
          </p:cNvCxnSpPr>
          <p:nvPr/>
        </p:nvCxnSpPr>
        <p:spPr>
          <a:xfrm flipV="1">
            <a:off x="5584514" y="2632668"/>
            <a:ext cx="0" cy="508819"/>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0F5978B-43DD-406D-AB20-E77EB47D816F}"/>
              </a:ext>
            </a:extLst>
          </p:cNvPr>
          <p:cNvSpPr/>
          <p:nvPr/>
        </p:nvSpPr>
        <p:spPr>
          <a:xfrm>
            <a:off x="5529226" y="2522090"/>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4" name="Straight Arrow Connector 33">
            <a:extLst>
              <a:ext uri="{FF2B5EF4-FFF2-40B4-BE49-F238E27FC236}">
                <a16:creationId xmlns:a16="http://schemas.microsoft.com/office/drawing/2014/main" id="{BFC5A7E6-219C-4072-AC5E-D0F07ACD0002}"/>
              </a:ext>
            </a:extLst>
          </p:cNvPr>
          <p:cNvCxnSpPr/>
          <p:nvPr/>
        </p:nvCxnSpPr>
        <p:spPr>
          <a:xfrm>
            <a:off x="5639802" y="2577377"/>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63B1D802-37D5-46F4-BCB5-009981BC918F}"/>
              </a:ext>
            </a:extLst>
          </p:cNvPr>
          <p:cNvSpPr/>
          <p:nvPr/>
        </p:nvSpPr>
        <p:spPr>
          <a:xfrm>
            <a:off x="6104376" y="2522090"/>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6" name="Straight Arrow Connector 35">
            <a:extLst>
              <a:ext uri="{FF2B5EF4-FFF2-40B4-BE49-F238E27FC236}">
                <a16:creationId xmlns:a16="http://schemas.microsoft.com/office/drawing/2014/main" id="{FDDE67F3-5980-4D2C-AC67-D8D7AC416A12}"/>
              </a:ext>
            </a:extLst>
          </p:cNvPr>
          <p:cNvCxnSpPr>
            <a:cxnSpLocks/>
          </p:cNvCxnSpPr>
          <p:nvPr/>
        </p:nvCxnSpPr>
        <p:spPr>
          <a:xfrm flipV="1">
            <a:off x="6159664" y="2028118"/>
            <a:ext cx="0" cy="508819"/>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86C26D9-D089-4252-A785-F53E6B090B7A}"/>
              </a:ext>
            </a:extLst>
          </p:cNvPr>
          <p:cNvSpPr/>
          <p:nvPr/>
        </p:nvSpPr>
        <p:spPr>
          <a:xfrm>
            <a:off x="6104376" y="1917538"/>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8" name="Straight Arrow Connector 37">
            <a:extLst>
              <a:ext uri="{FF2B5EF4-FFF2-40B4-BE49-F238E27FC236}">
                <a16:creationId xmlns:a16="http://schemas.microsoft.com/office/drawing/2014/main" id="{7F444464-69D6-4675-AC3B-00902E2AE607}"/>
              </a:ext>
            </a:extLst>
          </p:cNvPr>
          <p:cNvCxnSpPr/>
          <p:nvPr/>
        </p:nvCxnSpPr>
        <p:spPr>
          <a:xfrm>
            <a:off x="6214952" y="1972826"/>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30DD3B9-DAF5-4FB2-B124-B220D0B206B8}"/>
              </a:ext>
            </a:extLst>
          </p:cNvPr>
          <p:cNvSpPr/>
          <p:nvPr/>
        </p:nvSpPr>
        <p:spPr>
          <a:xfrm>
            <a:off x="6679526" y="1917538"/>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0" name="Straight Connector 39">
            <a:extLst>
              <a:ext uri="{FF2B5EF4-FFF2-40B4-BE49-F238E27FC236}">
                <a16:creationId xmlns:a16="http://schemas.microsoft.com/office/drawing/2014/main" id="{D7797D1C-C4B6-4273-8C08-315765232726}"/>
              </a:ext>
            </a:extLst>
          </p:cNvPr>
          <p:cNvCxnSpPr>
            <a:cxnSpLocks/>
          </p:cNvCxnSpPr>
          <p:nvPr/>
        </p:nvCxnSpPr>
        <p:spPr>
          <a:xfrm flipV="1">
            <a:off x="4489507" y="1917543"/>
            <a:ext cx="2659229" cy="2803849"/>
          </a:xfrm>
          <a:prstGeom prst="line">
            <a:avLst/>
          </a:prstGeom>
          <a:ln w="38100">
            <a:solidFill>
              <a:srgbClr val="E6DF4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7BBCE28-D429-4B93-A562-999ECF870357}"/>
              </a:ext>
            </a:extLst>
          </p:cNvPr>
          <p:cNvCxnSpPr>
            <a:cxnSpLocks/>
          </p:cNvCxnSpPr>
          <p:nvPr/>
        </p:nvCxnSpPr>
        <p:spPr>
          <a:xfrm flipV="1">
            <a:off x="3555723" y="1437076"/>
            <a:ext cx="2765174" cy="2915557"/>
          </a:xfrm>
          <a:prstGeom prst="line">
            <a:avLst/>
          </a:prstGeom>
          <a:ln w="38100">
            <a:solidFill>
              <a:srgbClr val="E6DF44"/>
            </a:solidFill>
          </a:ln>
        </p:spPr>
        <p:style>
          <a:lnRef idx="1">
            <a:schemeClr val="accent1"/>
          </a:lnRef>
          <a:fillRef idx="0">
            <a:schemeClr val="accent1"/>
          </a:fillRef>
          <a:effectRef idx="0">
            <a:schemeClr val="accent1"/>
          </a:effectRef>
          <a:fontRef idx="minor">
            <a:schemeClr val="tx1"/>
          </a:fontRef>
        </p:style>
      </p:cxnSp>
      <p:sp>
        <p:nvSpPr>
          <p:cNvPr id="52" name="TextShape 2">
            <a:extLst>
              <a:ext uri="{FF2B5EF4-FFF2-40B4-BE49-F238E27FC236}">
                <a16:creationId xmlns:a16="http://schemas.microsoft.com/office/drawing/2014/main" id="{A3B8D58B-BCF7-4BAD-A63B-EC832AE78849}"/>
              </a:ext>
            </a:extLst>
          </p:cNvPr>
          <p:cNvSpPr txBox="1"/>
          <p:nvPr/>
        </p:nvSpPr>
        <p:spPr>
          <a:xfrm>
            <a:off x="6033622" y="3776857"/>
            <a:ext cx="1039124"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err="1">
                <a:solidFill>
                  <a:srgbClr val="F0910F"/>
                </a:solidFill>
                <a:latin typeface="Gentium Book Basic"/>
              </a:rPr>
              <a:t>verveling</a:t>
            </a:r>
            <a:endParaRPr lang="en-US" sz="1600" spc="-1" dirty="0">
              <a:solidFill>
                <a:srgbClr val="F0910F"/>
              </a:solidFill>
              <a:latin typeface="Gentium Book Basic"/>
            </a:endParaRPr>
          </a:p>
        </p:txBody>
      </p:sp>
      <p:sp>
        <p:nvSpPr>
          <p:cNvPr id="53" name="TextShape 2">
            <a:extLst>
              <a:ext uri="{FF2B5EF4-FFF2-40B4-BE49-F238E27FC236}">
                <a16:creationId xmlns:a16="http://schemas.microsoft.com/office/drawing/2014/main" id="{196D4936-7627-458E-A7BA-8F9715CB440E}"/>
              </a:ext>
            </a:extLst>
          </p:cNvPr>
          <p:cNvSpPr txBox="1"/>
          <p:nvPr/>
        </p:nvSpPr>
        <p:spPr>
          <a:xfrm>
            <a:off x="3900112" y="1588748"/>
            <a:ext cx="1246967" cy="864223"/>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a:solidFill>
                  <a:srgbClr val="F0910F"/>
                </a:solidFill>
                <a:latin typeface="Gentium Book Basic"/>
              </a:rPr>
              <a:t>angst </a:t>
            </a:r>
            <a:r>
              <a:rPr lang="en-US" sz="1600" spc="-1" dirty="0" err="1">
                <a:solidFill>
                  <a:srgbClr val="F0910F"/>
                </a:solidFill>
                <a:latin typeface="Gentium Book Basic"/>
              </a:rPr>
              <a:t>en</a:t>
            </a:r>
            <a:r>
              <a:rPr lang="en-US" sz="1600" spc="-1" dirty="0">
                <a:solidFill>
                  <a:srgbClr val="F0910F"/>
                </a:solidFill>
                <a:latin typeface="Gentium Book Basic"/>
              </a:rPr>
              <a:t> </a:t>
            </a:r>
            <a:r>
              <a:rPr lang="en-US" sz="1600" spc="-1" dirty="0" err="1">
                <a:solidFill>
                  <a:srgbClr val="F0910F"/>
                </a:solidFill>
                <a:latin typeface="Gentium Book Basic"/>
              </a:rPr>
              <a:t>frustratie</a:t>
            </a:r>
            <a:endParaRPr lang="en-US" sz="1600" spc="-1" dirty="0">
              <a:solidFill>
                <a:srgbClr val="F0910F"/>
              </a:solidFill>
              <a:latin typeface="Gentium Book Basic"/>
            </a:endParaRPr>
          </a:p>
        </p:txBody>
      </p:sp>
      <p:sp>
        <p:nvSpPr>
          <p:cNvPr id="54" name="TextShape 2">
            <a:extLst>
              <a:ext uri="{FF2B5EF4-FFF2-40B4-BE49-F238E27FC236}">
                <a16:creationId xmlns:a16="http://schemas.microsoft.com/office/drawing/2014/main" id="{A6856262-4E12-4590-A4D3-CDB7776F3ECA}"/>
              </a:ext>
            </a:extLst>
          </p:cNvPr>
          <p:cNvSpPr txBox="1"/>
          <p:nvPr/>
        </p:nvSpPr>
        <p:spPr>
          <a:xfrm>
            <a:off x="6373480" y="1453168"/>
            <a:ext cx="1039124"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a:solidFill>
                  <a:srgbClr val="F0910F"/>
                </a:solidFill>
                <a:latin typeface="Gentium Book Basic"/>
              </a:rPr>
              <a:t>flow</a:t>
            </a:r>
          </a:p>
        </p:txBody>
      </p:sp>
    </p:spTree>
    <p:extLst>
      <p:ext uri="{BB962C8B-B14F-4D97-AF65-F5344CB8AC3E}">
        <p14:creationId xmlns:p14="http://schemas.microsoft.com/office/powerpoint/2010/main" val="40167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par>
                          <p:cTn id="60" fill="hold">
                            <p:stCondLst>
                              <p:cond delay="2000"/>
                            </p:stCondLst>
                            <p:childTnLst>
                              <p:par>
                                <p:cTn id="61" presetID="22" presetClass="entr" presetSubtype="4"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2500"/>
                            </p:stCondLst>
                            <p:childTnLst>
                              <p:par>
                                <p:cTn id="65" presetID="1"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3000"/>
                            </p:stCondLst>
                            <p:childTnLst>
                              <p:par>
                                <p:cTn id="72" presetID="1"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9" grpId="0" animBg="1"/>
      <p:bldP spid="21" grpId="0" animBg="1"/>
      <p:bldP spid="29" grpId="0" animBg="1"/>
      <p:bldP spid="31" grpId="0" animBg="1"/>
      <p:bldP spid="33" grpId="0" animBg="1"/>
      <p:bldP spid="35" grpId="0" animBg="1"/>
      <p:bldP spid="37" grpId="0" animBg="1"/>
      <p:bldP spid="39" grpId="0" animBg="1"/>
      <p:bldP spid="52"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1" y="572421"/>
            <a:ext cx="6520680" cy="55399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3600" spc="-1" dirty="0">
                <a:solidFill>
                  <a:srgbClr val="4AD5E1"/>
                </a:solidFill>
                <a:latin typeface="Amaranth"/>
                <a:ea typeface="DejaVu Sans"/>
              </a:rPr>
              <a:t> - </a:t>
            </a:r>
            <a:r>
              <a:rPr lang="en-US" sz="3600" spc="-1" dirty="0" err="1">
                <a:solidFill>
                  <a:srgbClr val="4AD5E1"/>
                </a:solidFill>
                <a:latin typeface="Amaranth"/>
                <a:ea typeface="DejaVu Sans"/>
              </a:rPr>
              <a:t>activiteiten</a:t>
            </a:r>
            <a:endParaRPr lang="en-US" sz="3600" spc="-1" dirty="0">
              <a:latin typeface="Arial"/>
            </a:endParaRPr>
          </a:p>
        </p:txBody>
      </p:sp>
      <p:sp>
        <p:nvSpPr>
          <p:cNvPr id="223" name="CustomShape 2"/>
          <p:cNvSpPr/>
          <p:nvPr/>
        </p:nvSpPr>
        <p:spPr>
          <a:xfrm>
            <a:off x="1442561" y="1509481"/>
            <a:ext cx="6857640" cy="2696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Schrijf</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zoveel</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mogelijk</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activiteiten</a:t>
            </a:r>
            <a:r>
              <a:rPr lang="en-US" sz="2320" spc="-1" dirty="0">
                <a:solidFill>
                  <a:srgbClr val="E6DF44"/>
                </a:solidFill>
                <a:latin typeface="Gentium Book Basic"/>
                <a:ea typeface="DejaVu Sans"/>
              </a:rPr>
              <a:t> op die je </a:t>
            </a:r>
            <a:r>
              <a:rPr lang="en-US" sz="2320" spc="-1" dirty="0" err="1">
                <a:solidFill>
                  <a:srgbClr val="E6DF44"/>
                </a:solidFill>
                <a:latin typeface="Gentium Book Basic"/>
                <a:ea typeface="DejaVu Sans"/>
              </a:rPr>
              <a:t>zou</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kunnen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doen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tijdens</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lessenserie</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Begin </a:t>
            </a:r>
            <a:r>
              <a:rPr lang="en-US" sz="2320" spc="-1" dirty="0" err="1">
                <a:solidFill>
                  <a:srgbClr val="E6DF44"/>
                </a:solidFill>
                <a:latin typeface="Gentium Book Basic"/>
                <a:ea typeface="DejaVu Sans"/>
              </a:rPr>
              <a:t>bij</a:t>
            </a:r>
            <a:r>
              <a:rPr lang="en-US" sz="2320" spc="-1" dirty="0">
                <a:solidFill>
                  <a:srgbClr val="E6DF44"/>
                </a:solidFill>
                <a:latin typeface="Gentium Book Basic"/>
                <a:ea typeface="DejaVu Sans"/>
              </a:rPr>
              <a:t> wat je al </a:t>
            </a:r>
            <a:r>
              <a:rPr lang="en-US" sz="2320" spc="-1" dirty="0" err="1">
                <a:solidFill>
                  <a:srgbClr val="E6DF44"/>
                </a:solidFill>
                <a:latin typeface="Gentium Book Basic"/>
                <a:ea typeface="DejaVu Sans"/>
              </a:rPr>
              <a:t>doet</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Bedenk</a:t>
            </a:r>
            <a:r>
              <a:rPr lang="en-US" sz="2320" spc="-1" dirty="0">
                <a:solidFill>
                  <a:srgbClr val="E6DF44"/>
                </a:solidFill>
                <a:latin typeface="Gentium Book Basic"/>
                <a:ea typeface="DejaVu Sans"/>
              </a:rPr>
              <a:t> dan pas </a:t>
            </a:r>
            <a:r>
              <a:rPr lang="en-US" sz="2320" spc="-1" dirty="0" err="1">
                <a:solidFill>
                  <a:srgbClr val="E6DF44"/>
                </a:solidFill>
                <a:latin typeface="Gentium Book Basic"/>
                <a:ea typeface="DejaVu Sans"/>
              </a:rPr>
              <a:t>nieuwe</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ideeën</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Wees </a:t>
            </a:r>
            <a:r>
              <a:rPr lang="en-US" sz="2320" spc="-1" dirty="0" err="1">
                <a:solidFill>
                  <a:srgbClr val="E6DF44"/>
                </a:solidFill>
                <a:latin typeface="Gentium Book Basic"/>
                <a:ea typeface="DejaVu Sans"/>
              </a:rPr>
              <a:t>specifiek</a:t>
            </a:r>
            <a:r>
              <a:rPr lang="en-US" sz="2320" spc="-1" dirty="0">
                <a:solidFill>
                  <a:srgbClr val="E6DF44"/>
                </a:solidFill>
                <a:latin typeface="Gentium Book Basic"/>
                <a:ea typeface="DejaVu Sans"/>
              </a:rPr>
              <a:t>!</a:t>
            </a:r>
          </a:p>
        </p:txBody>
      </p:sp>
      <p:sp>
        <p:nvSpPr>
          <p:cNvPr id="224" name="CustomShape 3"/>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pc="-1" dirty="0">
                <a:solidFill>
                  <a:srgbClr val="011A27"/>
                </a:solidFill>
                <a:latin typeface="Arial"/>
                <a:ea typeface="DejaVu Sans"/>
              </a:rPr>
              <a:t>4 </a:t>
            </a:r>
            <a:r>
              <a:rPr lang="en-US" spc="-1" dirty="0" err="1">
                <a:solidFill>
                  <a:srgbClr val="011A27"/>
                </a:solidFill>
                <a:latin typeface="Arial"/>
                <a:ea typeface="DejaVu Sans"/>
              </a:rPr>
              <a:t>minuten</a:t>
            </a:r>
            <a:endParaRPr lang="en-US" spc="-1" dirty="0">
              <a:latin typeface="Arial"/>
            </a:endParaRP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
        <p:nvSpPr>
          <p:cNvPr id="10" name="CustomShape 9">
            <a:extLst>
              <a:ext uri="{FF2B5EF4-FFF2-40B4-BE49-F238E27FC236}">
                <a16:creationId xmlns:a16="http://schemas.microsoft.com/office/drawing/2014/main" id="{15318846-F269-472A-8A9A-E304BB913D87}"/>
              </a:ext>
            </a:extLst>
          </p:cNvPr>
          <p:cNvSpPr/>
          <p:nvPr/>
        </p:nvSpPr>
        <p:spPr>
          <a:xfrm>
            <a:off x="6159281" y="3026162"/>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a:solidFill>
                  <a:srgbClr val="000000"/>
                </a:solidFill>
                <a:latin typeface="Calibri"/>
                <a:ea typeface="DejaVu Sans"/>
              </a:rPr>
              <a:t>awesome</a:t>
            </a:r>
            <a:endParaRPr lang="en-US" sz="1400" spc="-1" dirty="0">
              <a:latin typeface="Arial"/>
            </a:endParaRPr>
          </a:p>
        </p:txBody>
      </p:sp>
      <p:sp>
        <p:nvSpPr>
          <p:cNvPr id="11" name="CustomShape 10">
            <a:extLst>
              <a:ext uri="{FF2B5EF4-FFF2-40B4-BE49-F238E27FC236}">
                <a16:creationId xmlns:a16="http://schemas.microsoft.com/office/drawing/2014/main" id="{7DB8CB84-6171-44FC-8BDF-F94ECB34C795}"/>
              </a:ext>
            </a:extLst>
          </p:cNvPr>
          <p:cNvSpPr/>
          <p:nvPr/>
        </p:nvSpPr>
        <p:spPr>
          <a:xfrm>
            <a:off x="7356100" y="3042488"/>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err="1">
                <a:solidFill>
                  <a:srgbClr val="000000"/>
                </a:solidFill>
                <a:latin typeface="Calibri"/>
                <a:ea typeface="DejaVu Sans"/>
              </a:rPr>
              <a:t>activiteiten</a:t>
            </a:r>
            <a:endParaRPr lang="en-US" sz="1400" spc="-1" dirty="0">
              <a:latin typeface="Arial"/>
            </a:endParaRPr>
          </a:p>
        </p:txBody>
      </p:sp>
    </p:spTree>
    <p:extLst>
      <p:ext uri="{BB962C8B-B14F-4D97-AF65-F5344CB8AC3E}">
        <p14:creationId xmlns:p14="http://schemas.microsoft.com/office/powerpoint/2010/main" val="223694615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2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nodeType="clickEffect">
                                  <p:stCondLst>
                                    <p:cond delay="0"/>
                                  </p:stCondLst>
                                  <p:childTnLst>
                                    <p:animEffect transition="out" filter="wipe(left)">
                                      <p:cBhvr additive="repl">
                                        <p:cTn id="24" dur="240000"/>
                                        <p:tgtEl>
                                          <p:spTgt spid="224"/>
                                        </p:tgtEl>
                                      </p:cBhvr>
                                    </p:animEffect>
                                    <p:set>
                                      <p:cBhvr>
                                        <p:cTn id="25" fill="hold">
                                          <p:stCondLst>
                                            <p:cond delay="23952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5B06D-C819-4675-9048-95A0187DB06C}"/>
              </a:ext>
            </a:extLst>
          </p:cNvPr>
          <p:cNvPicPr>
            <a:picLocks noChangeAspect="1"/>
          </p:cNvPicPr>
          <p:nvPr/>
        </p:nvPicPr>
        <p:blipFill>
          <a:blip r:embed="rId3">
            <a:lum/>
            <a:alphaModFix/>
          </a:blip>
          <a:srcRect/>
          <a:stretch>
            <a:fillRect/>
          </a:stretch>
        </p:blipFill>
        <p:spPr>
          <a:xfrm>
            <a:off x="2014642" y="1109981"/>
            <a:ext cx="6693011" cy="4118616"/>
          </a:xfrm>
          <a:prstGeom prst="rect">
            <a:avLst/>
          </a:prstGeom>
          <a:noFill/>
          <a:ln>
            <a:noFill/>
          </a:ln>
        </p:spPr>
      </p:pic>
      <p:sp>
        <p:nvSpPr>
          <p:cNvPr id="4" name="TextBox 3">
            <a:extLst>
              <a:ext uri="{FF2B5EF4-FFF2-40B4-BE49-F238E27FC236}">
                <a16:creationId xmlns:a16="http://schemas.microsoft.com/office/drawing/2014/main" id="{E8D6F757-D502-4A33-A08D-82AA1907BD1A}"/>
              </a:ext>
            </a:extLst>
          </p:cNvPr>
          <p:cNvSpPr txBox="1"/>
          <p:nvPr/>
        </p:nvSpPr>
        <p:spPr>
          <a:xfrm>
            <a:off x="5105938" y="5436306"/>
            <a:ext cx="3720006" cy="178775"/>
          </a:xfrm>
          <a:prstGeom prst="rect">
            <a:avLst/>
          </a:prstGeom>
          <a:noFill/>
          <a:ln>
            <a:noFill/>
          </a:ln>
        </p:spPr>
        <p:txBody>
          <a:bodyPr vert="horz" wrap="none" lIns="67507" tIns="33754" rIns="67507" bIns="33754" anchorCtr="0" compatLnSpc="0">
            <a:spAutoFit/>
          </a:bodyPr>
          <a:lstStyle/>
          <a:p>
            <a:pPr hangingPunct="0"/>
            <a:r>
              <a:rPr lang="en-US" sz="750" dirty="0" err="1">
                <a:solidFill>
                  <a:srgbClr val="4AD5E1"/>
                </a:solidFill>
                <a:latin typeface="Liberation Sans" pitchFamily="18"/>
                <a:ea typeface="Microsoft YaHei" pitchFamily="2"/>
                <a:cs typeface="Arial" pitchFamily="2"/>
              </a:rPr>
              <a:t>Bewerking</a:t>
            </a:r>
            <a:r>
              <a:rPr lang="en-US" sz="750" dirty="0">
                <a:solidFill>
                  <a:srgbClr val="4AD5E1"/>
                </a:solidFill>
                <a:latin typeface="Liberation Sans" pitchFamily="18"/>
                <a:ea typeface="Microsoft YaHei" pitchFamily="2"/>
                <a:cs typeface="Arial" pitchFamily="2"/>
              </a:rPr>
              <a:t> van: Jacek </a:t>
            </a:r>
            <a:r>
              <a:rPr lang="en-US" sz="750" dirty="0" err="1">
                <a:solidFill>
                  <a:srgbClr val="4AD5E1"/>
                </a:solidFill>
                <a:latin typeface="Liberation Sans" pitchFamily="18"/>
                <a:ea typeface="Microsoft YaHei" pitchFamily="2"/>
                <a:cs typeface="Arial" pitchFamily="2"/>
              </a:rPr>
              <a:t>Wesołowski</a:t>
            </a:r>
            <a:r>
              <a:rPr lang="en-US" sz="750" dirty="0">
                <a:solidFill>
                  <a:srgbClr val="4AD5E1"/>
                </a:solidFill>
                <a:latin typeface="Liberation Sans" pitchFamily="18"/>
                <a:ea typeface="Microsoft YaHei" pitchFamily="2"/>
                <a:cs typeface="Arial" pitchFamily="2"/>
              </a:rPr>
              <a:t>, Beyond Pacing: Games Aren't Hollywood (2009)</a:t>
            </a:r>
          </a:p>
        </p:txBody>
      </p:sp>
      <p:sp>
        <p:nvSpPr>
          <p:cNvPr id="5" name="TextShape 1">
            <a:extLst>
              <a:ext uri="{FF2B5EF4-FFF2-40B4-BE49-F238E27FC236}">
                <a16:creationId xmlns:a16="http://schemas.microsoft.com/office/drawing/2014/main" id="{CBCB575E-0067-4036-92BC-E0AA73EF5832}"/>
              </a:ext>
            </a:extLst>
          </p:cNvPr>
          <p:cNvSpPr txBox="1"/>
          <p:nvPr/>
        </p:nvSpPr>
        <p:spPr>
          <a:xfrm>
            <a:off x="1779521" y="302040"/>
            <a:ext cx="6521400" cy="1095840"/>
          </a:xfrm>
          <a:prstGeom prst="rect">
            <a:avLst/>
          </a:prstGeom>
          <a:noFill/>
          <a:ln>
            <a:noFill/>
          </a:ln>
        </p:spPr>
        <p:txBody>
          <a:bodyPr anchor="ctr">
            <a:noAutofit/>
          </a:bodyPr>
          <a:lstStyle/>
          <a:p>
            <a:pPr>
              <a:lnSpc>
                <a:spcPct val="90000"/>
              </a:lnSpc>
            </a:pPr>
            <a:r>
              <a:rPr lang="en-US" sz="3200" spc="-1" dirty="0">
                <a:solidFill>
                  <a:srgbClr val="4AD5E1"/>
                </a:solidFill>
                <a:latin typeface="Amaranth"/>
              </a:rPr>
              <a:t>Pacing in Star Wars</a:t>
            </a:r>
            <a:endParaRPr lang="en-US" sz="3200" spc="-1" dirty="0">
              <a:solidFill>
                <a:srgbClr val="000000"/>
              </a:solidFill>
              <a:latin typeface="Calibri"/>
            </a:endParaRPr>
          </a:p>
        </p:txBody>
      </p:sp>
      <p:sp>
        <p:nvSpPr>
          <p:cNvPr id="8" name="Rectangle 7">
            <a:extLst>
              <a:ext uri="{FF2B5EF4-FFF2-40B4-BE49-F238E27FC236}">
                <a16:creationId xmlns:a16="http://schemas.microsoft.com/office/drawing/2014/main" id="{254D8505-D637-4944-B27C-0CEF6B9EF920}"/>
              </a:ext>
            </a:extLst>
          </p:cNvPr>
          <p:cNvSpPr/>
          <p:nvPr/>
        </p:nvSpPr>
        <p:spPr>
          <a:xfrm>
            <a:off x="2550165" y="1526459"/>
            <a:ext cx="302342" cy="1172702"/>
          </a:xfrm>
          <a:prstGeom prst="rect">
            <a:avLst/>
          </a:prstGeom>
          <a:solidFill>
            <a:srgbClr val="011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TextShape 2">
            <a:extLst>
              <a:ext uri="{FF2B5EF4-FFF2-40B4-BE49-F238E27FC236}">
                <a16:creationId xmlns:a16="http://schemas.microsoft.com/office/drawing/2014/main" id="{856D9FF9-F490-426F-963D-39B5B3E7F4D9}"/>
              </a:ext>
            </a:extLst>
          </p:cNvPr>
          <p:cNvSpPr txBox="1"/>
          <p:nvPr/>
        </p:nvSpPr>
        <p:spPr>
          <a:xfrm rot="16200000">
            <a:off x="1861392" y="1447014"/>
            <a:ext cx="1589179"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a:solidFill>
                  <a:srgbClr val="E6DF44"/>
                </a:solidFill>
                <a:highlight>
                  <a:srgbClr val="011A27"/>
                </a:highlight>
                <a:latin typeface="Gentium Book Basic"/>
              </a:rPr>
              <a:t>spanning</a:t>
            </a:r>
          </a:p>
        </p:txBody>
      </p:sp>
      <p:sp>
        <p:nvSpPr>
          <p:cNvPr id="9" name="Rectangle 8">
            <a:extLst>
              <a:ext uri="{FF2B5EF4-FFF2-40B4-BE49-F238E27FC236}">
                <a16:creationId xmlns:a16="http://schemas.microsoft.com/office/drawing/2014/main" id="{52320078-4101-4964-BB34-7B57210B6819}"/>
              </a:ext>
            </a:extLst>
          </p:cNvPr>
          <p:cNvSpPr/>
          <p:nvPr/>
        </p:nvSpPr>
        <p:spPr>
          <a:xfrm rot="5400000">
            <a:off x="6655133" y="4355613"/>
            <a:ext cx="302342" cy="1172702"/>
          </a:xfrm>
          <a:prstGeom prst="rect">
            <a:avLst/>
          </a:prstGeom>
          <a:solidFill>
            <a:srgbClr val="011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extShape 2">
            <a:extLst>
              <a:ext uri="{FF2B5EF4-FFF2-40B4-BE49-F238E27FC236}">
                <a16:creationId xmlns:a16="http://schemas.microsoft.com/office/drawing/2014/main" id="{C1A86056-B9CA-4968-88D6-2CEBED15BE79}"/>
              </a:ext>
            </a:extLst>
          </p:cNvPr>
          <p:cNvSpPr txBox="1"/>
          <p:nvPr/>
        </p:nvSpPr>
        <p:spPr>
          <a:xfrm>
            <a:off x="6711747" y="4700073"/>
            <a:ext cx="1589179"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err="1">
                <a:solidFill>
                  <a:srgbClr val="E6DF44"/>
                </a:solidFill>
                <a:highlight>
                  <a:srgbClr val="011A27"/>
                </a:highlight>
                <a:latin typeface="Gentium Book Basic"/>
              </a:rPr>
              <a:t>tijd</a:t>
            </a:r>
            <a:endParaRPr lang="en-US" sz="1600" spc="-1" dirty="0">
              <a:solidFill>
                <a:srgbClr val="E6DF44"/>
              </a:solidFill>
              <a:highlight>
                <a:srgbClr val="011A27"/>
              </a:highlight>
              <a:latin typeface="Gentium Book Bas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779521" y="572961"/>
            <a:ext cx="6521400" cy="553998"/>
          </a:xfrm>
          <a:prstGeom prst="rect">
            <a:avLst/>
          </a:prstGeom>
          <a:noFill/>
          <a:ln>
            <a:noFill/>
          </a:ln>
        </p:spPr>
        <p:txBody>
          <a:bodyPr lIns="0" tIns="0" rIns="0" bIns="0" anchor="ctr">
            <a:spAutoFit/>
          </a:bodyPr>
          <a:lstStyle/>
          <a:p>
            <a:r>
              <a:rPr lang="en-US" sz="3600" spc="-1" dirty="0" err="1">
                <a:solidFill>
                  <a:srgbClr val="4AD5E1"/>
                </a:solidFill>
                <a:latin typeface="Amaranth"/>
              </a:rPr>
              <a:t>Voor</a:t>
            </a:r>
            <a:r>
              <a:rPr lang="en-US" sz="3600" spc="-1" dirty="0">
                <a:solidFill>
                  <a:srgbClr val="4AD5E1"/>
                </a:solidFill>
                <a:latin typeface="Amaranth"/>
              </a:rPr>
              <a:t> </a:t>
            </a:r>
            <a:r>
              <a:rPr lang="en-US" sz="3600" spc="-1" dirty="0" err="1">
                <a:solidFill>
                  <a:srgbClr val="4AD5E1"/>
                </a:solidFill>
                <a:latin typeface="Amaranth"/>
              </a:rPr>
              <a:t>goede</a:t>
            </a:r>
            <a:r>
              <a:rPr lang="en-US" sz="3600" spc="-1" dirty="0">
                <a:solidFill>
                  <a:srgbClr val="4AD5E1"/>
                </a:solidFill>
                <a:latin typeface="Amaranth"/>
              </a:rPr>
              <a:t> pacing: </a:t>
            </a:r>
          </a:p>
        </p:txBody>
      </p:sp>
      <p:pic>
        <p:nvPicPr>
          <p:cNvPr id="3" name="Picture 2">
            <a:extLst>
              <a:ext uri="{FF2B5EF4-FFF2-40B4-BE49-F238E27FC236}">
                <a16:creationId xmlns:a16="http://schemas.microsoft.com/office/drawing/2014/main" id="{E1776E80-5934-4839-85AA-94C1F278A95F}"/>
              </a:ext>
            </a:extLst>
          </p:cNvPr>
          <p:cNvPicPr>
            <a:picLocks noChangeAspect="1"/>
          </p:cNvPicPr>
          <p:nvPr/>
        </p:nvPicPr>
        <p:blipFill>
          <a:blip r:embed="rId3"/>
          <a:stretch>
            <a:fillRect/>
          </a:stretch>
        </p:blipFill>
        <p:spPr>
          <a:xfrm>
            <a:off x="2998247" y="1200806"/>
            <a:ext cx="4083948" cy="4083948"/>
          </a:xfrm>
          <a:prstGeom prst="rect">
            <a:avLst/>
          </a:prstGeom>
        </p:spPr>
      </p:pic>
    </p:spTree>
    <p:extLst>
      <p:ext uri="{BB962C8B-B14F-4D97-AF65-F5344CB8AC3E}">
        <p14:creationId xmlns:p14="http://schemas.microsoft.com/office/powerpoint/2010/main" val="393750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779521" y="572961"/>
            <a:ext cx="6521400" cy="553998"/>
          </a:xfrm>
          <a:prstGeom prst="rect">
            <a:avLst/>
          </a:prstGeom>
          <a:noFill/>
          <a:ln>
            <a:noFill/>
          </a:ln>
        </p:spPr>
        <p:txBody>
          <a:bodyPr lIns="0" tIns="0" rIns="0" bIns="0" anchor="ctr">
            <a:spAutoFit/>
          </a:bodyPr>
          <a:lstStyle/>
          <a:p>
            <a:r>
              <a:rPr lang="en-US" sz="3600" spc="-1" dirty="0" err="1">
                <a:solidFill>
                  <a:srgbClr val="4AD5E1"/>
                </a:solidFill>
                <a:latin typeface="Amaranth"/>
              </a:rPr>
              <a:t>Opbouw</a:t>
            </a:r>
            <a:r>
              <a:rPr lang="en-US" sz="3600" spc="-1" dirty="0">
                <a:solidFill>
                  <a:srgbClr val="4AD5E1"/>
                </a:solidFill>
                <a:latin typeface="Amaranth"/>
              </a:rPr>
              <a:t> van </a:t>
            </a:r>
            <a:r>
              <a:rPr lang="en-US" sz="3600" spc="-1" dirty="0" err="1">
                <a:solidFill>
                  <a:srgbClr val="4AD5E1"/>
                </a:solidFill>
                <a:latin typeface="Amaranth"/>
              </a:rPr>
              <a:t>een</a:t>
            </a:r>
            <a:r>
              <a:rPr lang="en-US" sz="3600" spc="-1" dirty="0">
                <a:solidFill>
                  <a:srgbClr val="4AD5E1"/>
                </a:solidFill>
                <a:latin typeface="Amaranth"/>
              </a:rPr>
              <a:t> </a:t>
            </a:r>
            <a:r>
              <a:rPr lang="en-US" sz="3600" spc="-1" dirty="0" err="1">
                <a:solidFill>
                  <a:srgbClr val="4AD5E1"/>
                </a:solidFill>
                <a:latin typeface="Amaranth"/>
              </a:rPr>
              <a:t>lessenserie</a:t>
            </a:r>
            <a:endParaRPr lang="en-US" sz="3600" spc="-1" dirty="0">
              <a:solidFill>
                <a:srgbClr val="4AD5E1"/>
              </a:solidFill>
              <a:latin typeface="Amaranth"/>
            </a:endParaRPr>
          </a:p>
        </p:txBody>
      </p:sp>
      <p:pic>
        <p:nvPicPr>
          <p:cNvPr id="4" name="Picture 3">
            <a:extLst>
              <a:ext uri="{FF2B5EF4-FFF2-40B4-BE49-F238E27FC236}">
                <a16:creationId xmlns:a16="http://schemas.microsoft.com/office/drawing/2014/main" id="{9266D72F-FEFA-4269-9DCF-D647C5E68FF1}"/>
              </a:ext>
            </a:extLst>
          </p:cNvPr>
          <p:cNvPicPr/>
          <p:nvPr/>
        </p:nvPicPr>
        <p:blipFill>
          <a:blip r:embed="rId3">
            <a:lum bright="70000" contrast="-70000"/>
            <a:extLst>
              <a:ext uri="{BEBA8EAE-BF5A-486C-A8C5-ECC9F3942E4B}">
                <a14:imgProps xmlns:a14="http://schemas.microsoft.com/office/drawing/2010/main">
                  <a14:imgLayer r:embed="rId4">
                    <a14:imgEffect>
                      <a14:colorTemperature colorTemp="1600"/>
                    </a14:imgEffect>
                    <a14:imgEffect>
                      <a14:saturation sat="229000"/>
                    </a14:imgEffect>
                  </a14:imgLayer>
                </a14:imgProps>
              </a:ext>
            </a:extLst>
          </a:blip>
          <a:stretch/>
        </p:blipFill>
        <p:spPr>
          <a:xfrm>
            <a:off x="2376968" y="1411357"/>
            <a:ext cx="5253148" cy="3812167"/>
          </a:xfrm>
          <a:prstGeom prst="rect">
            <a:avLst/>
          </a:prstGeom>
          <a:ln>
            <a:noFill/>
          </a:ln>
        </p:spPr>
      </p:pic>
    </p:spTree>
    <p:extLst>
      <p:ext uri="{BB962C8B-B14F-4D97-AF65-F5344CB8AC3E}">
        <p14:creationId xmlns:p14="http://schemas.microsoft.com/office/powerpoint/2010/main" val="124976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779521" y="572961"/>
            <a:ext cx="6521400" cy="553998"/>
          </a:xfrm>
          <a:prstGeom prst="rect">
            <a:avLst/>
          </a:prstGeom>
          <a:noFill/>
          <a:ln>
            <a:noFill/>
          </a:ln>
        </p:spPr>
        <p:txBody>
          <a:bodyPr lIns="0" tIns="0" rIns="0" bIns="0" anchor="ctr">
            <a:spAutoFit/>
          </a:bodyPr>
          <a:lstStyle/>
          <a:p>
            <a:r>
              <a:rPr lang="en-US" sz="3600" spc="-1" dirty="0" err="1">
                <a:solidFill>
                  <a:srgbClr val="4AD5E1"/>
                </a:solidFill>
                <a:latin typeface="Amaranth"/>
              </a:rPr>
              <a:t>Voor</a:t>
            </a:r>
            <a:r>
              <a:rPr lang="en-US" sz="3600" spc="-1" dirty="0">
                <a:solidFill>
                  <a:srgbClr val="4AD5E1"/>
                </a:solidFill>
                <a:latin typeface="Amaranth"/>
              </a:rPr>
              <a:t> </a:t>
            </a:r>
            <a:r>
              <a:rPr lang="en-US" sz="3600" spc="-1" dirty="0" err="1">
                <a:solidFill>
                  <a:srgbClr val="4AD5E1"/>
                </a:solidFill>
                <a:latin typeface="Amaranth"/>
              </a:rPr>
              <a:t>goede</a:t>
            </a:r>
            <a:r>
              <a:rPr lang="en-US" sz="3600" spc="-1" dirty="0">
                <a:solidFill>
                  <a:srgbClr val="4AD5E1"/>
                </a:solidFill>
                <a:latin typeface="Amaranth"/>
              </a:rPr>
              <a:t> pacing: </a:t>
            </a:r>
          </a:p>
        </p:txBody>
      </p:sp>
      <p:sp>
        <p:nvSpPr>
          <p:cNvPr id="87" name="TextShape 2"/>
          <p:cNvSpPr txBox="1"/>
          <p:nvPr/>
        </p:nvSpPr>
        <p:spPr>
          <a:xfrm>
            <a:off x="1442565" y="1509479"/>
            <a:ext cx="7006959" cy="3482850"/>
          </a:xfrm>
          <a:prstGeom prst="rect">
            <a:avLst/>
          </a:prstGeom>
          <a:noFill/>
          <a:ln>
            <a:noFill/>
          </a:ln>
        </p:spPr>
        <p:txBody>
          <a:bodyPr lIns="0" tIns="0" rIns="0" bIns="0">
            <a:normAutofit/>
          </a:bodyPr>
          <a:lstStyle/>
          <a:p>
            <a:pPr marL="432028" indent="-324021">
              <a:spcBef>
                <a:spcPts val="1417"/>
              </a:spcBef>
              <a:buClr>
                <a:srgbClr val="E6DF44"/>
              </a:buClr>
              <a:buSzPct val="45000"/>
              <a:buFont typeface="Wingdings" charset="2"/>
              <a:buChar char=""/>
            </a:pPr>
            <a:r>
              <a:rPr lang="en-US" sz="2320" spc="-1" dirty="0">
                <a:solidFill>
                  <a:srgbClr val="E6DF44"/>
                </a:solidFill>
                <a:latin typeface="Gentium Book Basic"/>
              </a:rPr>
              <a:t>Begin </a:t>
            </a:r>
            <a:r>
              <a:rPr lang="en-US" sz="2320" spc="-1" dirty="0" err="1">
                <a:solidFill>
                  <a:srgbClr val="E6DF44"/>
                </a:solidFill>
                <a:latin typeface="Gentium Book Basic"/>
              </a:rPr>
              <a:t>krachtig</a:t>
            </a:r>
            <a:r>
              <a:rPr lang="en-US" sz="2320" spc="-1" dirty="0">
                <a:solidFill>
                  <a:srgbClr val="E6DF44"/>
                </a:solidFill>
                <a:latin typeface="Gentium Book Basic"/>
              </a:rPr>
              <a:t> (hook)</a:t>
            </a:r>
          </a:p>
          <a:p>
            <a:pPr marL="889259" lvl="1" indent="-324021">
              <a:spcBef>
                <a:spcPts val="1417"/>
              </a:spcBef>
              <a:buClr>
                <a:srgbClr val="E6DF44"/>
              </a:buClr>
              <a:buSzPct val="45000"/>
              <a:buFont typeface="Wingdings" charset="2"/>
              <a:buChar char=""/>
            </a:pPr>
            <a:r>
              <a:rPr lang="en-US" sz="2320" spc="-1" dirty="0" err="1">
                <a:solidFill>
                  <a:srgbClr val="E6DF44"/>
                </a:solidFill>
                <a:latin typeface="Gentium Book Basic"/>
              </a:rPr>
              <a:t>verhaal</a:t>
            </a:r>
            <a:r>
              <a:rPr lang="en-US" sz="2320" spc="-1" dirty="0">
                <a:solidFill>
                  <a:srgbClr val="E6DF44"/>
                </a:solidFill>
                <a:latin typeface="Gentium Book Basic"/>
              </a:rPr>
              <a:t>/</a:t>
            </a:r>
            <a:r>
              <a:rPr lang="en-US" sz="2320" spc="-1" dirty="0" err="1">
                <a:solidFill>
                  <a:srgbClr val="E6DF44"/>
                </a:solidFill>
                <a:latin typeface="Gentium Book Basic"/>
              </a:rPr>
              <a:t>actieve</a:t>
            </a:r>
            <a:r>
              <a:rPr lang="en-US" sz="2320" spc="-1" dirty="0">
                <a:solidFill>
                  <a:srgbClr val="E6DF44"/>
                </a:solidFill>
                <a:latin typeface="Gentium Book Basic"/>
              </a:rPr>
              <a:t> </a:t>
            </a:r>
            <a:r>
              <a:rPr lang="en-US" sz="2320" spc="-1" dirty="0" err="1">
                <a:solidFill>
                  <a:srgbClr val="E6DF44"/>
                </a:solidFill>
                <a:latin typeface="Gentium Book Basic"/>
              </a:rPr>
              <a:t>werkvorm</a:t>
            </a:r>
            <a:r>
              <a:rPr lang="en-US" sz="2320" spc="-1" dirty="0">
                <a:solidFill>
                  <a:srgbClr val="E6DF44"/>
                </a:solidFill>
                <a:latin typeface="Gentium Book Basic"/>
              </a:rPr>
              <a:t>/experiment/film</a:t>
            </a:r>
          </a:p>
          <a:p>
            <a:pPr marL="432028" indent="-324021">
              <a:spcBef>
                <a:spcPts val="1417"/>
              </a:spcBef>
              <a:buClr>
                <a:srgbClr val="E6DF44"/>
              </a:buClr>
              <a:buSzPct val="45000"/>
              <a:buFont typeface="Wingdings" charset="2"/>
              <a:buChar char=""/>
            </a:pPr>
            <a:r>
              <a:rPr lang="en-US" sz="2320" spc="-1" dirty="0" err="1">
                <a:solidFill>
                  <a:srgbClr val="E6DF44"/>
                </a:solidFill>
                <a:latin typeface="Gentium Book Basic"/>
              </a:rPr>
              <a:t>Afwisseling</a:t>
            </a:r>
            <a:r>
              <a:rPr lang="en-US" sz="2320" spc="-1" dirty="0">
                <a:solidFill>
                  <a:srgbClr val="E6DF44"/>
                </a:solidFill>
                <a:latin typeface="Gentium Book Basic"/>
              </a:rPr>
              <a:t> </a:t>
            </a:r>
            <a:r>
              <a:rPr lang="en-US" sz="2320" spc="-1" dirty="0" err="1">
                <a:solidFill>
                  <a:srgbClr val="E6DF44"/>
                </a:solidFill>
                <a:latin typeface="Gentium Book Basic"/>
              </a:rPr>
              <a:t>soorten</a:t>
            </a:r>
            <a:r>
              <a:rPr lang="en-US" sz="2320" spc="-1" dirty="0">
                <a:solidFill>
                  <a:srgbClr val="E6DF44"/>
                </a:solidFill>
                <a:latin typeface="Gentium Book Basic"/>
              </a:rPr>
              <a:t> </a:t>
            </a:r>
            <a:r>
              <a:rPr lang="en-US" sz="2320" spc="-1" dirty="0" err="1">
                <a:solidFill>
                  <a:srgbClr val="E6DF44"/>
                </a:solidFill>
                <a:latin typeface="Gentium Book Basic"/>
              </a:rPr>
              <a:t>activiteiten</a:t>
            </a:r>
            <a:endParaRPr lang="en-US" sz="2320" spc="-1" dirty="0">
              <a:solidFill>
                <a:srgbClr val="E6DF44"/>
              </a:solidFill>
              <a:latin typeface="Gentium Book Basic"/>
            </a:endParaRPr>
          </a:p>
          <a:p>
            <a:pPr marL="889259" lvl="1" indent="-324021">
              <a:spcBef>
                <a:spcPts val="1417"/>
              </a:spcBef>
              <a:buClr>
                <a:srgbClr val="E6DF44"/>
              </a:buClr>
              <a:buSzPct val="45000"/>
              <a:buFont typeface="Wingdings" charset="2"/>
              <a:buChar char=""/>
            </a:pPr>
            <a:r>
              <a:rPr lang="en-US" sz="2320" spc="-1" dirty="0" err="1">
                <a:solidFill>
                  <a:srgbClr val="E6DF44"/>
                </a:solidFill>
                <a:latin typeface="Gentium Book Basic"/>
              </a:rPr>
              <a:t>actief</a:t>
            </a:r>
            <a:r>
              <a:rPr lang="en-US" sz="2320" spc="-1" dirty="0">
                <a:solidFill>
                  <a:srgbClr val="E6DF44"/>
                </a:solidFill>
                <a:latin typeface="Gentium Book Basic"/>
              </a:rPr>
              <a:t>/</a:t>
            </a:r>
            <a:r>
              <a:rPr lang="en-US" sz="2320" spc="-1" dirty="0" err="1">
                <a:solidFill>
                  <a:srgbClr val="E6DF44"/>
                </a:solidFill>
                <a:latin typeface="Gentium Book Basic"/>
              </a:rPr>
              <a:t>passief</a:t>
            </a:r>
            <a:r>
              <a:rPr lang="en-US" sz="2320" spc="-1" dirty="0">
                <a:solidFill>
                  <a:srgbClr val="E6DF44"/>
                </a:solidFill>
                <a:latin typeface="Gentium Book Basic"/>
              </a:rPr>
              <a:t>, open/</a:t>
            </a:r>
            <a:r>
              <a:rPr lang="en-US" sz="2320" spc="-1" dirty="0" err="1">
                <a:solidFill>
                  <a:srgbClr val="E6DF44"/>
                </a:solidFill>
                <a:latin typeface="Gentium Book Basic"/>
              </a:rPr>
              <a:t>gesloten</a:t>
            </a:r>
            <a:r>
              <a:rPr lang="en-US" sz="2320" spc="-1" dirty="0">
                <a:solidFill>
                  <a:srgbClr val="E6DF44"/>
                </a:solidFill>
                <a:latin typeface="Gentium Book Basic"/>
              </a:rPr>
              <a:t>, </a:t>
            </a:r>
            <a:r>
              <a:rPr lang="en-US" sz="2320" spc="-1" dirty="0" err="1">
                <a:solidFill>
                  <a:srgbClr val="E6DF44"/>
                </a:solidFill>
                <a:latin typeface="Gentium Book Basic"/>
              </a:rPr>
              <a:t>alleen</a:t>
            </a:r>
            <a:r>
              <a:rPr lang="en-US" sz="2320" spc="-1" dirty="0">
                <a:solidFill>
                  <a:srgbClr val="E6DF44"/>
                </a:solidFill>
                <a:latin typeface="Gentium Book Basic"/>
              </a:rPr>
              <a:t>/</a:t>
            </a:r>
            <a:r>
              <a:rPr lang="en-US" sz="2320" spc="-1" dirty="0" err="1">
                <a:solidFill>
                  <a:srgbClr val="E6DF44"/>
                </a:solidFill>
                <a:latin typeface="Gentium Book Basic"/>
              </a:rPr>
              <a:t>samen</a:t>
            </a:r>
            <a:r>
              <a:rPr lang="en-US" sz="2320" spc="-1" dirty="0">
                <a:solidFill>
                  <a:srgbClr val="E6DF44"/>
                </a:solidFill>
                <a:latin typeface="Gentium Book Basic"/>
              </a:rPr>
              <a:t> etc.</a:t>
            </a:r>
          </a:p>
          <a:p>
            <a:pPr marL="432028" indent="-324021">
              <a:spcBef>
                <a:spcPts val="1417"/>
              </a:spcBef>
              <a:buClr>
                <a:srgbClr val="E6DF44"/>
              </a:buClr>
              <a:buSzPct val="45000"/>
              <a:buFont typeface="Wingdings" charset="2"/>
              <a:buChar char=""/>
            </a:pPr>
            <a:r>
              <a:rPr lang="en-US" sz="2320" spc="-1" dirty="0" err="1">
                <a:solidFill>
                  <a:srgbClr val="E6DF44"/>
                </a:solidFill>
                <a:latin typeface="Gentium Book Basic"/>
              </a:rPr>
              <a:t>Werk</a:t>
            </a:r>
            <a:r>
              <a:rPr lang="en-US" sz="2320" spc="-1" dirty="0">
                <a:solidFill>
                  <a:srgbClr val="E6DF44"/>
                </a:solidFill>
                <a:latin typeface="Gentium Book Basic"/>
              </a:rPr>
              <a:t> </a:t>
            </a:r>
            <a:r>
              <a:rPr lang="en-US" sz="2320" spc="-1" dirty="0" err="1">
                <a:solidFill>
                  <a:srgbClr val="E6DF44"/>
                </a:solidFill>
                <a:latin typeface="Gentium Book Basic"/>
              </a:rPr>
              <a:t>naar</a:t>
            </a:r>
            <a:r>
              <a:rPr lang="en-US" sz="2320" spc="-1" dirty="0">
                <a:solidFill>
                  <a:srgbClr val="E6DF44"/>
                </a:solidFill>
                <a:latin typeface="Gentium Book Basic"/>
              </a:rPr>
              <a:t> </a:t>
            </a:r>
            <a:r>
              <a:rPr lang="en-US" sz="2320" spc="-1" dirty="0" err="1">
                <a:solidFill>
                  <a:srgbClr val="E6DF44"/>
                </a:solidFill>
                <a:latin typeface="Gentium Book Basic"/>
              </a:rPr>
              <a:t>een</a:t>
            </a:r>
            <a:r>
              <a:rPr lang="en-US" sz="2320" spc="-1" dirty="0">
                <a:solidFill>
                  <a:srgbClr val="E6DF44"/>
                </a:solidFill>
                <a:latin typeface="Gentium Book Basic"/>
              </a:rPr>
              <a:t> climax (</a:t>
            </a:r>
            <a:r>
              <a:rPr lang="en-US" sz="2320" spc="-1" dirty="0" err="1">
                <a:solidFill>
                  <a:srgbClr val="E6DF44"/>
                </a:solidFill>
                <a:latin typeface="Gentium Book Basic"/>
              </a:rPr>
              <a:t>bossfight</a:t>
            </a:r>
            <a:r>
              <a:rPr lang="en-US" sz="2320" spc="-1" dirty="0">
                <a:solidFill>
                  <a:srgbClr val="E6DF44"/>
                </a:solidFill>
                <a:latin typeface="Gentium Book Basic"/>
              </a:rPr>
              <a:t>) </a:t>
            </a:r>
          </a:p>
          <a:p>
            <a:pPr marL="889259" lvl="1" indent="-324021">
              <a:spcBef>
                <a:spcPts val="1417"/>
              </a:spcBef>
              <a:buClr>
                <a:srgbClr val="E6DF44"/>
              </a:buClr>
              <a:buSzPct val="45000"/>
              <a:buFont typeface="Wingdings" charset="2"/>
              <a:buChar char=""/>
            </a:pPr>
            <a:r>
              <a:rPr lang="en-US" sz="2320" spc="-1" dirty="0" err="1">
                <a:solidFill>
                  <a:srgbClr val="E6DF44"/>
                </a:solidFill>
                <a:latin typeface="Gentium Book Basic"/>
              </a:rPr>
              <a:t>bv</a:t>
            </a:r>
            <a:r>
              <a:rPr lang="en-US" sz="2320" spc="-1">
                <a:solidFill>
                  <a:srgbClr val="E6DF44"/>
                </a:solidFill>
                <a:latin typeface="Gentium Book Basic"/>
              </a:rPr>
              <a:t>. maakproject</a:t>
            </a:r>
            <a:r>
              <a:rPr lang="en-NL" sz="2320" spc="-1">
                <a:solidFill>
                  <a:srgbClr val="E6DF44"/>
                </a:solidFill>
                <a:latin typeface="Gentium Book Basic"/>
              </a:rPr>
              <a:t>, wedstrijd</a:t>
            </a:r>
            <a:r>
              <a:rPr lang="en-US" sz="2320" spc="-1">
                <a:solidFill>
                  <a:srgbClr val="E6DF44"/>
                </a:solidFill>
                <a:latin typeface="Gentium Book Basic"/>
              </a:rPr>
              <a:t> </a:t>
            </a:r>
            <a:r>
              <a:rPr lang="en-US" sz="2320" spc="-1" dirty="0">
                <a:solidFill>
                  <a:srgbClr val="E6DF44"/>
                </a:solidFill>
                <a:latin typeface="Gentium Book Basic"/>
              </a:rPr>
              <a:t>of </a:t>
            </a:r>
            <a:r>
              <a:rPr lang="en-US" sz="2320" spc="-1" dirty="0" err="1">
                <a:solidFill>
                  <a:srgbClr val="E6DF44"/>
                </a:solidFill>
                <a:latin typeface="Gentium Book Basic"/>
              </a:rPr>
              <a:t>eindspel</a:t>
            </a:r>
            <a:endParaRPr lang="en-US" sz="2320" spc="-1" dirty="0">
              <a:solidFill>
                <a:srgbClr val="E6DF44"/>
              </a:solidFill>
              <a:latin typeface="Gentium Book Basic"/>
            </a:endParaRPr>
          </a:p>
        </p:txBody>
      </p:sp>
    </p:spTree>
    <p:extLst>
      <p:ext uri="{BB962C8B-B14F-4D97-AF65-F5344CB8AC3E}">
        <p14:creationId xmlns:p14="http://schemas.microsoft.com/office/powerpoint/2010/main" val="353638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1" y="572421"/>
            <a:ext cx="6520680" cy="55399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3600" spc="-1" dirty="0">
                <a:solidFill>
                  <a:srgbClr val="4AD5E1"/>
                </a:solidFill>
                <a:latin typeface="Amaranth"/>
                <a:ea typeface="DejaVu Sans"/>
              </a:rPr>
              <a:t> – hook </a:t>
            </a:r>
            <a:r>
              <a:rPr lang="en-US" sz="3600" spc="-1" dirty="0" err="1">
                <a:solidFill>
                  <a:srgbClr val="4AD5E1"/>
                </a:solidFill>
                <a:latin typeface="Amaranth"/>
                <a:ea typeface="DejaVu Sans"/>
              </a:rPr>
              <a:t>en</a:t>
            </a:r>
            <a:r>
              <a:rPr lang="en-US" sz="3600" spc="-1" dirty="0">
                <a:solidFill>
                  <a:srgbClr val="4AD5E1"/>
                </a:solidFill>
                <a:latin typeface="Amaranth"/>
                <a:ea typeface="DejaVu Sans"/>
              </a:rPr>
              <a:t> </a:t>
            </a:r>
            <a:r>
              <a:rPr lang="en-US" sz="3600" spc="-1" dirty="0" err="1">
                <a:solidFill>
                  <a:srgbClr val="4AD5E1"/>
                </a:solidFill>
                <a:latin typeface="Amaranth"/>
                <a:ea typeface="DejaVu Sans"/>
              </a:rPr>
              <a:t>bossfight</a:t>
            </a:r>
            <a:endParaRPr lang="en-US" sz="3600" spc="-1" dirty="0">
              <a:latin typeface="Arial"/>
            </a:endParaRPr>
          </a:p>
        </p:txBody>
      </p:sp>
      <p:sp>
        <p:nvSpPr>
          <p:cNvPr id="223" name="CustomShape 2"/>
          <p:cNvSpPr/>
          <p:nvPr/>
        </p:nvSpPr>
        <p:spPr>
          <a:xfrm>
            <a:off x="1442561" y="1509480"/>
            <a:ext cx="6857640" cy="3122155"/>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8000" lnSpcReduction="10000"/>
          </a:bodyPr>
          <a:lstStyle/>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Omcirkel</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bij</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activiteiten</a:t>
            </a:r>
            <a:r>
              <a:rPr lang="en-US" sz="2320" spc="-1" dirty="0">
                <a:solidFill>
                  <a:srgbClr val="E6DF44"/>
                </a:solidFill>
                <a:latin typeface="Gentium Book Basic"/>
                <a:ea typeface="DejaVu Sans"/>
              </a:rPr>
              <a:t>:</a:t>
            </a:r>
          </a:p>
          <a:p>
            <a:pPr marL="889229" lvl="2"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een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goede</a:t>
            </a:r>
            <a:r>
              <a:rPr lang="en-US" sz="2320" spc="-1" dirty="0">
                <a:solidFill>
                  <a:srgbClr val="E6DF44"/>
                </a:solidFill>
                <a:latin typeface="Gentium Book Basic"/>
                <a:ea typeface="DejaVu Sans"/>
              </a:rPr>
              <a:t> hook</a:t>
            </a:r>
          </a:p>
          <a:p>
            <a:pPr marL="1346445" lvl="3"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illustreert</a:t>
            </a:r>
            <a:r>
              <a:rPr lang="en-US" sz="2320" spc="-1" dirty="0">
                <a:solidFill>
                  <a:srgbClr val="E6DF44"/>
                </a:solidFill>
                <a:latin typeface="Gentium Book Basic"/>
                <a:ea typeface="DejaVu Sans"/>
              </a:rPr>
              <a:t> de awesome</a:t>
            </a:r>
          </a:p>
          <a:p>
            <a:pPr marL="1346445" lvl="3"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kietelt</a:t>
            </a:r>
            <a:r>
              <a:rPr lang="en-US" sz="2320" spc="-1" dirty="0">
                <a:solidFill>
                  <a:srgbClr val="E6DF44"/>
                </a:solidFill>
                <a:latin typeface="Gentium Book Basic"/>
                <a:ea typeface="DejaVu Sans"/>
              </a:rPr>
              <a:t> de </a:t>
            </a:r>
            <a:r>
              <a:rPr lang="en-US" sz="2320" spc="-1" dirty="0" err="1">
                <a:solidFill>
                  <a:srgbClr val="E6DF44"/>
                </a:solidFill>
                <a:latin typeface="Gentium Book Basic"/>
                <a:ea typeface="DejaVu Sans"/>
              </a:rPr>
              <a:t>hersenen</a:t>
            </a:r>
            <a:endParaRPr lang="en-US" sz="2320" spc="-1" dirty="0">
              <a:solidFill>
                <a:srgbClr val="E6DF44"/>
              </a:solidFill>
              <a:latin typeface="Gentium Book Basic"/>
              <a:ea typeface="DejaVu Sans"/>
            </a:endParaRPr>
          </a:p>
          <a:p>
            <a:pPr marL="889229" lvl="2"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een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mogelijke</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bossfight</a:t>
            </a:r>
            <a:endParaRPr lang="en-US" sz="2320" spc="-1" dirty="0">
              <a:solidFill>
                <a:srgbClr val="E6DF44"/>
              </a:solidFill>
              <a:latin typeface="Gentium Book Basic"/>
              <a:ea typeface="DejaVu Sans"/>
            </a:endParaRPr>
          </a:p>
          <a:p>
            <a:pPr marL="1346445" lvl="3"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alle </a:t>
            </a:r>
            <a:r>
              <a:rPr lang="en-US" sz="2320" spc="-1" dirty="0" err="1">
                <a:solidFill>
                  <a:srgbClr val="E6DF44"/>
                </a:solidFill>
                <a:latin typeface="Gentium Book Basic"/>
                <a:ea typeface="DejaVu Sans"/>
              </a:rPr>
              <a:t>vaardigheden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nodig</a:t>
            </a:r>
            <a:endParaRPr lang="en-US" sz="2320" spc="-1" dirty="0">
              <a:solidFill>
                <a:srgbClr val="E6DF44"/>
              </a:solidFill>
              <a:latin typeface="Gentium Book Basic"/>
              <a:ea typeface="DejaVu Sans"/>
            </a:endParaRPr>
          </a:p>
          <a:p>
            <a:pPr marL="1346445" lvl="3"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naar</a:t>
            </a:r>
            <a:r>
              <a:rPr lang="en-US" sz="2320" spc="-1" dirty="0">
                <a:solidFill>
                  <a:srgbClr val="E6DF44"/>
                </a:solidFill>
                <a:latin typeface="Gentium Book Basic"/>
                <a:ea typeface="DejaVu Sans"/>
              </a:rPr>
              <a:t> toe </a:t>
            </a:r>
            <a:r>
              <a:rPr lang="en-US" sz="2320" spc="-1" dirty="0" err="1">
                <a:solidFill>
                  <a:srgbClr val="E6DF44"/>
                </a:solidFill>
                <a:latin typeface="Gentium Book Basic"/>
                <a:ea typeface="DejaVu Sans"/>
              </a:rPr>
              <a:t>te</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werken</a:t>
            </a:r>
            <a:endParaRPr lang="en-US" sz="2320" spc="-1" dirty="0">
              <a:solidFill>
                <a:srgbClr val="E6DF44"/>
              </a:solidFill>
              <a:latin typeface="Gentium Book Basic"/>
              <a:ea typeface="DejaVu Sans"/>
            </a:endParaRPr>
          </a:p>
        </p:txBody>
      </p:sp>
      <p:sp>
        <p:nvSpPr>
          <p:cNvPr id="224" name="CustomShape 3"/>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pc="-1" dirty="0">
                <a:solidFill>
                  <a:srgbClr val="011A27"/>
                </a:solidFill>
                <a:latin typeface="Arial"/>
                <a:ea typeface="DejaVu Sans"/>
              </a:rPr>
              <a:t>30 </a:t>
            </a:r>
            <a:r>
              <a:rPr lang="en-US" spc="-1" dirty="0" err="1">
                <a:solidFill>
                  <a:srgbClr val="011A27"/>
                </a:solidFill>
                <a:latin typeface="Arial"/>
                <a:ea typeface="DejaVu Sans"/>
              </a:rPr>
              <a:t>seconden</a:t>
            </a:r>
            <a:endParaRPr lang="en-US" spc="-1" dirty="0">
              <a:latin typeface="Arial"/>
            </a:endParaRP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
        <p:nvSpPr>
          <p:cNvPr id="10" name="CustomShape 9">
            <a:extLst>
              <a:ext uri="{FF2B5EF4-FFF2-40B4-BE49-F238E27FC236}">
                <a16:creationId xmlns:a16="http://schemas.microsoft.com/office/drawing/2014/main" id="{15318846-F269-472A-8A9A-E304BB913D87}"/>
              </a:ext>
            </a:extLst>
          </p:cNvPr>
          <p:cNvSpPr/>
          <p:nvPr/>
        </p:nvSpPr>
        <p:spPr>
          <a:xfrm>
            <a:off x="6159281" y="3026162"/>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a:solidFill>
                  <a:srgbClr val="000000"/>
                </a:solidFill>
                <a:latin typeface="Calibri"/>
                <a:ea typeface="DejaVu Sans"/>
              </a:rPr>
              <a:t>awesome</a:t>
            </a:r>
            <a:endParaRPr lang="en-US" sz="1400" spc="-1" dirty="0">
              <a:latin typeface="Arial"/>
            </a:endParaRPr>
          </a:p>
        </p:txBody>
      </p:sp>
      <p:sp>
        <p:nvSpPr>
          <p:cNvPr id="11" name="CustomShape 10">
            <a:extLst>
              <a:ext uri="{FF2B5EF4-FFF2-40B4-BE49-F238E27FC236}">
                <a16:creationId xmlns:a16="http://schemas.microsoft.com/office/drawing/2014/main" id="{7DB8CB84-6171-44FC-8BDF-F94ECB34C795}"/>
              </a:ext>
            </a:extLst>
          </p:cNvPr>
          <p:cNvSpPr/>
          <p:nvPr/>
        </p:nvSpPr>
        <p:spPr>
          <a:xfrm>
            <a:off x="7356100" y="3042488"/>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err="1">
                <a:solidFill>
                  <a:srgbClr val="000000"/>
                </a:solidFill>
                <a:latin typeface="Calibri"/>
                <a:ea typeface="DejaVu Sans"/>
              </a:rPr>
              <a:t>activiteiten</a:t>
            </a:r>
            <a:endParaRPr lang="en-US" sz="1400" spc="-1" dirty="0">
              <a:latin typeface="Arial"/>
            </a:endParaRPr>
          </a:p>
        </p:txBody>
      </p:sp>
    </p:spTree>
    <p:extLst>
      <p:ext uri="{BB962C8B-B14F-4D97-AF65-F5344CB8AC3E}">
        <p14:creationId xmlns:p14="http://schemas.microsoft.com/office/powerpoint/2010/main" val="69457453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nodeType="clickEffect">
                                  <p:stCondLst>
                                    <p:cond delay="0"/>
                                  </p:stCondLst>
                                  <p:childTnLst>
                                    <p:animEffect transition="out" filter="wipe(left)">
                                      <p:cBhvr additive="repl">
                                        <p:cTn id="28" dur="30000"/>
                                        <p:tgtEl>
                                          <p:spTgt spid="224"/>
                                        </p:tgtEl>
                                      </p:cBhvr>
                                    </p:animEffect>
                                    <p:set>
                                      <p:cBhvr>
                                        <p:cTn id="29" fill="hold">
                                          <p:stCondLst>
                                            <p:cond delay="2994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964FEA45-FA32-AB38-7543-009CB83FD9BC}"/>
            </a:ext>
          </a:extLst>
        </p:cNvPr>
        <p:cNvGrpSpPr/>
        <p:nvPr/>
      </p:nvGrpSpPr>
      <p:grpSpPr>
        <a:xfrm>
          <a:off x="0" y="0"/>
          <a:ext cx="0" cy="0"/>
          <a:chOff x="0" y="0"/>
          <a:chExt cx="0" cy="0"/>
        </a:xfrm>
      </p:grpSpPr>
      <p:sp>
        <p:nvSpPr>
          <p:cNvPr id="132" name="Google Shape;132;p29">
            <a:extLst>
              <a:ext uri="{FF2B5EF4-FFF2-40B4-BE49-F238E27FC236}">
                <a16:creationId xmlns:a16="http://schemas.microsoft.com/office/drawing/2014/main" id="{29C6F601-4372-40B6-91EE-EED10C80A2C6}"/>
              </a:ext>
            </a:extLst>
          </p:cNvPr>
          <p:cNvSpPr/>
          <p:nvPr/>
        </p:nvSpPr>
        <p:spPr>
          <a:xfrm>
            <a:off x="1779521" y="302040"/>
            <a:ext cx="6521040" cy="1095480"/>
          </a:xfrm>
          <a:prstGeom prst="rect">
            <a:avLst/>
          </a:prstGeom>
          <a:noFill/>
          <a:ln>
            <a:noFill/>
          </a:ln>
        </p:spPr>
        <p:txBody>
          <a:bodyPr spcFirstLastPara="1" wrap="square" lIns="90000" tIns="45000" rIns="90000" bIns="45000" anchor="ctr" anchorCtr="0">
            <a:noAutofit/>
          </a:bodyPr>
          <a:lstStyle/>
          <a:p>
            <a:pPr>
              <a:lnSpc>
                <a:spcPct val="90000"/>
              </a:lnSpc>
            </a:pPr>
            <a:r>
              <a:rPr lang="en-NL" sz="3200" noProof="0" err="1">
                <a:solidFill>
                  <a:srgbClr val="4AD5E1"/>
                </a:solidFill>
                <a:latin typeface="Amaranth"/>
                <a:ea typeface="Amaranth"/>
                <a:cs typeface="Amaranth"/>
                <a:sym typeface="Amaranth"/>
              </a:rPr>
              <a:t>Vandaag</a:t>
            </a:r>
            <a:endParaRPr lang="en-NL" sz="3200" noProof="0">
              <a:solidFill>
                <a:schemeClr val="dk1"/>
              </a:solidFill>
              <a:latin typeface="Arial"/>
              <a:ea typeface="Arial"/>
              <a:cs typeface="Arial"/>
              <a:sym typeface="Arial"/>
            </a:endParaRPr>
          </a:p>
        </p:txBody>
      </p:sp>
      <p:sp>
        <p:nvSpPr>
          <p:cNvPr id="133" name="Google Shape;133;p29">
            <a:extLst>
              <a:ext uri="{FF2B5EF4-FFF2-40B4-BE49-F238E27FC236}">
                <a16:creationId xmlns:a16="http://schemas.microsoft.com/office/drawing/2014/main" id="{5E608A9C-33D3-A142-D490-F5D1DE08AF54}"/>
              </a:ext>
            </a:extLst>
          </p:cNvPr>
          <p:cNvSpPr/>
          <p:nvPr/>
        </p:nvSpPr>
        <p:spPr>
          <a:xfrm>
            <a:off x="1419647" y="1247823"/>
            <a:ext cx="7469700" cy="3522000"/>
          </a:xfrm>
          <a:prstGeom prst="rect">
            <a:avLst/>
          </a:prstGeom>
          <a:noFill/>
          <a:ln>
            <a:noFill/>
          </a:ln>
        </p:spPr>
        <p:txBody>
          <a:bodyPr spcFirstLastPara="1" wrap="square" lIns="90000" tIns="45000" rIns="90000" bIns="45000" anchor="t" anchorCtr="0">
            <a:noAutofit/>
          </a:bodyPr>
          <a:lstStyle/>
          <a:p>
            <a:pPr marL="457200" indent="-346456">
              <a:lnSpc>
                <a:spcPct val="150000"/>
              </a:lnSpc>
              <a:buClr>
                <a:srgbClr val="E6DF44"/>
              </a:buClr>
              <a:buSzPts val="1856"/>
              <a:buFont typeface="Basic"/>
              <a:buChar char="●"/>
            </a:pPr>
            <a:r>
              <a:rPr lang="en-NL" sz="1856" noProof="0">
                <a:solidFill>
                  <a:srgbClr val="E6DF44"/>
                </a:solidFill>
                <a:latin typeface="+mj-lt"/>
                <a:ea typeface="Gentium Book Plus" panose="02000503060000020004" pitchFamily="2" charset="0"/>
                <a:cs typeface="Gentium Book Plus" panose="02000503060000020004" pitchFamily="2" charset="0"/>
                <a:sym typeface="Basic"/>
              </a:rPr>
              <a:t>Intro gamification</a:t>
            </a:r>
          </a:p>
          <a:p>
            <a:pPr marL="457200" indent="-346456">
              <a:lnSpc>
                <a:spcPct val="150000"/>
              </a:lnSpc>
              <a:buClr>
                <a:srgbClr val="E6DF44"/>
              </a:buClr>
              <a:buSzPts val="1856"/>
              <a:buFont typeface="Basic"/>
              <a:buChar char="●"/>
            </a:pPr>
            <a:r>
              <a:rPr lang="en-NL" sz="1856" noProof="0">
                <a:solidFill>
                  <a:srgbClr val="E6DF44"/>
                </a:solidFill>
                <a:latin typeface="+mj-lt"/>
                <a:ea typeface="Gentium Book Plus" panose="02000503060000020004" pitchFamily="2" charset="0"/>
                <a:cs typeface="Gentium Book Plus" panose="02000503060000020004" pitchFamily="2" charset="0"/>
                <a:sym typeface="Basic"/>
              </a:rPr>
              <a:t>Ontwerp van een lessenserie</a:t>
            </a:r>
          </a:p>
          <a:p>
            <a:pPr marL="457200" indent="-346456">
              <a:lnSpc>
                <a:spcPct val="150000"/>
              </a:lnSpc>
              <a:buClr>
                <a:srgbClr val="E6DF44"/>
              </a:buClr>
              <a:buSzPts val="1856"/>
              <a:buFont typeface="Basic"/>
              <a:buChar char="●"/>
            </a:pPr>
            <a:r>
              <a:rPr lang="en-NL" sz="1856">
                <a:solidFill>
                  <a:srgbClr val="E6DF44"/>
                </a:solidFill>
                <a:latin typeface="+mj-lt"/>
                <a:ea typeface="Gentium Book Plus" panose="02000503060000020004" pitchFamily="2" charset="0"/>
                <a:cs typeface="Gentium Book Plus" panose="02000503060000020004" pitchFamily="2" charset="0"/>
                <a:sym typeface="Basic"/>
              </a:rPr>
              <a:t>Introductie Alfie</a:t>
            </a:r>
          </a:p>
          <a:p>
            <a:pPr marL="457200" indent="-346456">
              <a:lnSpc>
                <a:spcPct val="150000"/>
              </a:lnSpc>
              <a:buClr>
                <a:srgbClr val="E6DF44"/>
              </a:buClr>
              <a:buSzPts val="1856"/>
              <a:buFont typeface="Basic"/>
              <a:buChar char="●"/>
            </a:pPr>
            <a:r>
              <a:rPr lang="en-NL" sz="1856" noProof="0">
                <a:solidFill>
                  <a:srgbClr val="E6DF44"/>
                </a:solidFill>
                <a:latin typeface="+mj-lt"/>
                <a:ea typeface="Gentium Book Plus" panose="02000503060000020004" pitchFamily="2" charset="0"/>
                <a:cs typeface="Gentium Book Plus" panose="02000503060000020004" pitchFamily="2" charset="0"/>
                <a:sym typeface="Basic"/>
              </a:rPr>
              <a:t>Werkvormen maken</a:t>
            </a:r>
          </a:p>
          <a:p>
            <a:pPr marL="457200" indent="-346456">
              <a:lnSpc>
                <a:spcPct val="150000"/>
              </a:lnSpc>
              <a:buClr>
                <a:srgbClr val="E6DF44"/>
              </a:buClr>
              <a:buSzPts val="1856"/>
              <a:buFont typeface="Basic"/>
              <a:buChar char="●"/>
            </a:pPr>
            <a:r>
              <a:rPr lang="en-NL" sz="1856">
                <a:solidFill>
                  <a:srgbClr val="E6DF44"/>
                </a:solidFill>
                <a:latin typeface="+mj-lt"/>
                <a:ea typeface="Gentium Book Plus" panose="02000503060000020004" pitchFamily="2" charset="0"/>
                <a:cs typeface="Gentium Book Plus" panose="02000503060000020004" pitchFamily="2" charset="0"/>
                <a:sym typeface="Basic"/>
              </a:rPr>
              <a:t>Afronding</a:t>
            </a:r>
            <a:endParaRPr lang="en-NL" sz="1856" noProof="0">
              <a:solidFill>
                <a:srgbClr val="E6DF44"/>
              </a:solidFill>
              <a:latin typeface="+mj-lt"/>
              <a:ea typeface="Gentium Book Plus" panose="02000503060000020004" pitchFamily="2" charset="0"/>
              <a:cs typeface="Gentium Book Plus" panose="02000503060000020004" pitchFamily="2" charset="0"/>
              <a:sym typeface="Basic"/>
            </a:endParaRPr>
          </a:p>
          <a:p>
            <a:pPr marL="457200" indent="-346456">
              <a:lnSpc>
                <a:spcPct val="150000"/>
              </a:lnSpc>
              <a:buClr>
                <a:srgbClr val="E6DF44"/>
              </a:buClr>
              <a:buSzPts val="1856"/>
              <a:buFont typeface="Basic"/>
              <a:buChar char="●"/>
            </a:pPr>
            <a:endParaRPr lang="en-NL" sz="2056" noProof="0">
              <a:solidFill>
                <a:schemeClr val="dk1"/>
              </a:solidFill>
              <a:latin typeface="+mj-lt"/>
              <a:ea typeface="Gentium Book Plus" panose="02000503060000020004" pitchFamily="2" charset="0"/>
              <a:cs typeface="Gentium Book Plus" panose="02000503060000020004" pitchFamily="2" charset="0"/>
              <a:sym typeface="Basic"/>
            </a:endParaRPr>
          </a:p>
        </p:txBody>
      </p:sp>
    </p:spTree>
    <p:extLst>
      <p:ext uri="{BB962C8B-B14F-4D97-AF65-F5344CB8AC3E}">
        <p14:creationId xmlns:p14="http://schemas.microsoft.com/office/powerpoint/2010/main" val="781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8601B49-0C5C-4998-8DF5-C67D045CF1AE}"/>
              </a:ext>
            </a:extLst>
          </p:cNvPr>
          <p:cNvSpPr/>
          <p:nvPr/>
        </p:nvSpPr>
        <p:spPr>
          <a:xfrm>
            <a:off x="1385043" y="1659194"/>
            <a:ext cx="7344697" cy="3296264"/>
          </a:xfrm>
          <a:prstGeom prst="roundRect">
            <a:avLst>
              <a:gd name="adj" fmla="val 112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3" name="TextShape 1"/>
          <p:cNvSpPr txBox="1"/>
          <p:nvPr/>
        </p:nvSpPr>
        <p:spPr>
          <a:xfrm>
            <a:off x="1779521" y="302040"/>
            <a:ext cx="6521400" cy="1095840"/>
          </a:xfrm>
          <a:prstGeom prst="rect">
            <a:avLst/>
          </a:prstGeom>
          <a:noFill/>
          <a:ln>
            <a:noFill/>
          </a:ln>
        </p:spPr>
        <p:txBody>
          <a:bodyPr anchor="ctr">
            <a:noAutofit/>
          </a:bodyPr>
          <a:lstStyle/>
          <a:p>
            <a:pPr>
              <a:lnSpc>
                <a:spcPct val="90000"/>
              </a:lnSpc>
            </a:pPr>
            <a:r>
              <a:rPr lang="en-US" sz="3640" spc="-1" dirty="0" err="1">
                <a:solidFill>
                  <a:srgbClr val="4AD5E1"/>
                </a:solidFill>
                <a:latin typeface="Amaranth"/>
              </a:rPr>
              <a:t>Zelfbeschikkingstheorie</a:t>
            </a:r>
            <a:endParaRPr lang="en-US" sz="3640" spc="-1" dirty="0">
              <a:solidFill>
                <a:srgbClr val="000000"/>
              </a:solidFill>
              <a:latin typeface="Calibri"/>
            </a:endParaRPr>
          </a:p>
        </p:txBody>
      </p:sp>
      <p:pic>
        <p:nvPicPr>
          <p:cNvPr id="8" name="Content Placeholder 4">
            <a:extLst>
              <a:ext uri="{FF2B5EF4-FFF2-40B4-BE49-F238E27FC236}">
                <a16:creationId xmlns:a16="http://schemas.microsoft.com/office/drawing/2014/main" id="{ABD6B6EA-CBCF-49BE-B622-493C666E838C}"/>
              </a:ext>
            </a:extLst>
          </p:cNvPr>
          <p:cNvPicPr/>
          <p:nvPr/>
        </p:nvPicPr>
        <p:blipFill>
          <a:blip r:embed="rId2"/>
          <a:stretch/>
        </p:blipFill>
        <p:spPr>
          <a:xfrm>
            <a:off x="1512543" y="1843258"/>
            <a:ext cx="7055538" cy="3053206"/>
          </a:xfrm>
          <a:prstGeom prst="rect">
            <a:avLst/>
          </a:prstGeom>
          <a:ln>
            <a:noFill/>
          </a:ln>
        </p:spPr>
      </p:pic>
      <p:sp>
        <p:nvSpPr>
          <p:cNvPr id="10" name="TextShape 2">
            <a:extLst>
              <a:ext uri="{FF2B5EF4-FFF2-40B4-BE49-F238E27FC236}">
                <a16:creationId xmlns:a16="http://schemas.microsoft.com/office/drawing/2014/main" id="{2FCABFF4-FFA5-40C6-B7BE-7F53793740C3}"/>
              </a:ext>
            </a:extLst>
          </p:cNvPr>
          <p:cNvSpPr txBox="1"/>
          <p:nvPr/>
        </p:nvSpPr>
        <p:spPr>
          <a:xfrm>
            <a:off x="1779522" y="1027870"/>
            <a:ext cx="2370845" cy="333778"/>
          </a:xfrm>
          <a:prstGeom prst="rect">
            <a:avLst/>
          </a:prstGeom>
          <a:noFill/>
          <a:ln>
            <a:noFill/>
          </a:ln>
        </p:spPr>
        <p:txBody>
          <a:bodyPr>
            <a:normAutofit fontScale="47500" lnSpcReduction="20000"/>
          </a:bodyPr>
          <a:lstStyle/>
          <a:p>
            <a:pPr marL="360">
              <a:lnSpc>
                <a:spcPct val="120000"/>
              </a:lnSpc>
              <a:spcBef>
                <a:spcPts val="400"/>
              </a:spcBef>
              <a:buClr>
                <a:srgbClr val="E6DF44"/>
              </a:buClr>
            </a:pPr>
            <a:r>
              <a:rPr lang="nl-NL" sz="2400" spc="-1" dirty="0">
                <a:solidFill>
                  <a:srgbClr val="E6DF44"/>
                </a:solidFill>
                <a:latin typeface="Gentium Book Basic"/>
              </a:rPr>
              <a:t>Edward L. </a:t>
            </a:r>
            <a:r>
              <a:rPr lang="nl-NL" sz="2400" spc="-1" dirty="0" err="1">
                <a:solidFill>
                  <a:srgbClr val="E6DF44"/>
                </a:solidFill>
                <a:latin typeface="Gentium Book Basic"/>
              </a:rPr>
              <a:t>Deci</a:t>
            </a:r>
            <a:r>
              <a:rPr lang="nl-NL" sz="2400" spc="-1" dirty="0">
                <a:solidFill>
                  <a:srgbClr val="E6DF44"/>
                </a:solidFill>
                <a:latin typeface="Gentium Book Basic"/>
              </a:rPr>
              <a:t> &amp; Richard M. Ryan</a:t>
            </a:r>
          </a:p>
        </p:txBody>
      </p:sp>
    </p:spTree>
    <p:extLst>
      <p:ext uri="{BB962C8B-B14F-4D97-AF65-F5344CB8AC3E}">
        <p14:creationId xmlns:p14="http://schemas.microsoft.com/office/powerpoint/2010/main" val="209594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1779521" y="302040"/>
            <a:ext cx="6521400" cy="1095840"/>
          </a:xfrm>
          <a:prstGeom prst="rect">
            <a:avLst/>
          </a:prstGeom>
          <a:noFill/>
          <a:ln>
            <a:noFill/>
          </a:ln>
        </p:spPr>
        <p:txBody>
          <a:bodyPr anchor="ctr">
            <a:noAutofit/>
          </a:bodyPr>
          <a:lstStyle/>
          <a:p>
            <a:pPr>
              <a:lnSpc>
                <a:spcPct val="90000"/>
              </a:lnSpc>
            </a:pPr>
            <a:r>
              <a:rPr lang="en-US" sz="3200" spc="-1">
                <a:solidFill>
                  <a:srgbClr val="4AD5E1"/>
                </a:solidFill>
                <a:latin typeface="Amaranth"/>
              </a:rPr>
              <a:t>Flow</a:t>
            </a:r>
            <a:r>
              <a:rPr lang="en-NL" sz="3200" spc="-1">
                <a:solidFill>
                  <a:srgbClr val="4AD5E1"/>
                </a:solidFill>
                <a:latin typeface="Amaranth"/>
              </a:rPr>
              <a:t>, keuzes</a:t>
            </a:r>
            <a:r>
              <a:rPr lang="en-US" sz="3200" spc="-1">
                <a:solidFill>
                  <a:srgbClr val="4AD5E1"/>
                </a:solidFill>
                <a:latin typeface="Amaranth"/>
              </a:rPr>
              <a:t> </a:t>
            </a:r>
            <a:r>
              <a:rPr lang="en-US" sz="3200" spc="-1" dirty="0" err="1">
                <a:solidFill>
                  <a:srgbClr val="4AD5E1"/>
                </a:solidFill>
                <a:latin typeface="Amaranth"/>
              </a:rPr>
              <a:t>en</a:t>
            </a:r>
            <a:r>
              <a:rPr lang="en-US" sz="3200" spc="-1" dirty="0">
                <a:solidFill>
                  <a:srgbClr val="4AD5E1"/>
                </a:solidFill>
                <a:latin typeface="Amaranth"/>
              </a:rPr>
              <a:t> </a:t>
            </a:r>
            <a:r>
              <a:rPr lang="en-US" sz="3200" spc="-1" dirty="0" err="1">
                <a:solidFill>
                  <a:srgbClr val="4AD5E1"/>
                </a:solidFill>
                <a:latin typeface="Amaranth"/>
              </a:rPr>
              <a:t>differentiatie</a:t>
            </a:r>
            <a:endParaRPr lang="en-US" sz="3200" spc="-1" dirty="0">
              <a:solidFill>
                <a:srgbClr val="000000"/>
              </a:solidFill>
              <a:latin typeface="Calibri"/>
            </a:endParaRPr>
          </a:p>
        </p:txBody>
      </p:sp>
      <p:sp>
        <p:nvSpPr>
          <p:cNvPr id="133" name="TextShape 2"/>
          <p:cNvSpPr txBox="1"/>
          <p:nvPr/>
        </p:nvSpPr>
        <p:spPr>
          <a:xfrm>
            <a:off x="5990190" y="4864737"/>
            <a:ext cx="1589179"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err="1">
                <a:solidFill>
                  <a:srgbClr val="E6DF44"/>
                </a:solidFill>
                <a:latin typeface="Gentium Book Basic"/>
              </a:rPr>
              <a:t>vaardigheid</a:t>
            </a:r>
            <a:endParaRPr lang="en-US" sz="1600" spc="-1" dirty="0">
              <a:solidFill>
                <a:srgbClr val="E6DF44"/>
              </a:solidFill>
              <a:latin typeface="Gentium Book Basic"/>
            </a:endParaRPr>
          </a:p>
        </p:txBody>
      </p:sp>
      <p:sp>
        <p:nvSpPr>
          <p:cNvPr id="4" name="TextShape 2">
            <a:extLst>
              <a:ext uri="{FF2B5EF4-FFF2-40B4-BE49-F238E27FC236}">
                <a16:creationId xmlns:a16="http://schemas.microsoft.com/office/drawing/2014/main" id="{36476008-D12A-4EB6-A2FC-CABEC8842FF9}"/>
              </a:ext>
            </a:extLst>
          </p:cNvPr>
          <p:cNvSpPr txBox="1"/>
          <p:nvPr/>
        </p:nvSpPr>
        <p:spPr>
          <a:xfrm rot="16200000">
            <a:off x="2389129" y="1633282"/>
            <a:ext cx="1589179"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err="1">
                <a:solidFill>
                  <a:srgbClr val="E6DF44"/>
                </a:solidFill>
                <a:latin typeface="Gentium Book Basic"/>
              </a:rPr>
              <a:t>uitdaging</a:t>
            </a:r>
            <a:endParaRPr lang="en-US" sz="1600" spc="-1" dirty="0">
              <a:solidFill>
                <a:srgbClr val="E6DF44"/>
              </a:solidFill>
              <a:latin typeface="Gentium Book Basic"/>
            </a:endParaRPr>
          </a:p>
        </p:txBody>
      </p:sp>
      <p:cxnSp>
        <p:nvCxnSpPr>
          <p:cNvPr id="3" name="Straight Connector 2">
            <a:extLst>
              <a:ext uri="{FF2B5EF4-FFF2-40B4-BE49-F238E27FC236}">
                <a16:creationId xmlns:a16="http://schemas.microsoft.com/office/drawing/2014/main" id="{52ECC45E-CC1F-4E14-8E70-0F3577901CD8}"/>
              </a:ext>
            </a:extLst>
          </p:cNvPr>
          <p:cNvCxnSpPr/>
          <p:nvPr/>
        </p:nvCxnSpPr>
        <p:spPr>
          <a:xfrm flipV="1">
            <a:off x="3553055" y="1471627"/>
            <a:ext cx="0" cy="3373223"/>
          </a:xfrm>
          <a:prstGeom prst="line">
            <a:avLst/>
          </a:prstGeom>
          <a:ln w="38100">
            <a:solidFill>
              <a:srgbClr val="E6DF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7665D85-EF89-4272-8EA3-678D5E67CD7C}"/>
              </a:ext>
            </a:extLst>
          </p:cNvPr>
          <p:cNvCxnSpPr>
            <a:cxnSpLocks/>
          </p:cNvCxnSpPr>
          <p:nvPr/>
        </p:nvCxnSpPr>
        <p:spPr>
          <a:xfrm flipV="1">
            <a:off x="3447359" y="4732007"/>
            <a:ext cx="3814916" cy="1"/>
          </a:xfrm>
          <a:prstGeom prst="line">
            <a:avLst/>
          </a:prstGeom>
          <a:ln w="38100">
            <a:solidFill>
              <a:srgbClr val="E6DF4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68B3875-5A0B-418C-A99E-83C0309A0917}"/>
              </a:ext>
            </a:extLst>
          </p:cNvPr>
          <p:cNvSpPr/>
          <p:nvPr/>
        </p:nvSpPr>
        <p:spPr>
          <a:xfrm>
            <a:off x="3803777" y="4380272"/>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2" name="Straight Arrow Connector 11">
            <a:extLst>
              <a:ext uri="{FF2B5EF4-FFF2-40B4-BE49-F238E27FC236}">
                <a16:creationId xmlns:a16="http://schemas.microsoft.com/office/drawing/2014/main" id="{42C565F0-F11A-466E-8BFE-82826026577B}"/>
              </a:ext>
            </a:extLst>
          </p:cNvPr>
          <p:cNvCxnSpPr/>
          <p:nvPr/>
        </p:nvCxnSpPr>
        <p:spPr>
          <a:xfrm>
            <a:off x="3914353" y="4435559"/>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585AC3B-9479-4B71-BA25-D4C7C75E6C26}"/>
              </a:ext>
            </a:extLst>
          </p:cNvPr>
          <p:cNvSpPr/>
          <p:nvPr/>
        </p:nvSpPr>
        <p:spPr>
          <a:xfrm>
            <a:off x="4378927" y="4380272"/>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6" name="Straight Arrow Connector 15">
            <a:extLst>
              <a:ext uri="{FF2B5EF4-FFF2-40B4-BE49-F238E27FC236}">
                <a16:creationId xmlns:a16="http://schemas.microsoft.com/office/drawing/2014/main" id="{A7B2D7D9-72EB-488A-9C77-1730517779C2}"/>
              </a:ext>
            </a:extLst>
          </p:cNvPr>
          <p:cNvCxnSpPr>
            <a:cxnSpLocks/>
          </p:cNvCxnSpPr>
          <p:nvPr/>
        </p:nvCxnSpPr>
        <p:spPr>
          <a:xfrm flipV="1">
            <a:off x="4434214" y="3871456"/>
            <a:ext cx="0" cy="508819"/>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94522F4-36EA-4DC2-AF4F-1D1AE05B55A4}"/>
              </a:ext>
            </a:extLst>
          </p:cNvPr>
          <p:cNvSpPr/>
          <p:nvPr/>
        </p:nvSpPr>
        <p:spPr>
          <a:xfrm>
            <a:off x="4378927" y="3760876"/>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0" name="Straight Arrow Connector 19">
            <a:extLst>
              <a:ext uri="{FF2B5EF4-FFF2-40B4-BE49-F238E27FC236}">
                <a16:creationId xmlns:a16="http://schemas.microsoft.com/office/drawing/2014/main" id="{23A982CB-3432-4076-8E59-CAF908DC1FCC}"/>
              </a:ext>
            </a:extLst>
          </p:cNvPr>
          <p:cNvCxnSpPr/>
          <p:nvPr/>
        </p:nvCxnSpPr>
        <p:spPr>
          <a:xfrm>
            <a:off x="4489503" y="3816164"/>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BB838FD-338A-46E7-B5B8-1755E228E76F}"/>
              </a:ext>
            </a:extLst>
          </p:cNvPr>
          <p:cNvSpPr/>
          <p:nvPr/>
        </p:nvSpPr>
        <p:spPr>
          <a:xfrm>
            <a:off x="4954077" y="3760876"/>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8" name="Straight Arrow Connector 27">
            <a:extLst>
              <a:ext uri="{FF2B5EF4-FFF2-40B4-BE49-F238E27FC236}">
                <a16:creationId xmlns:a16="http://schemas.microsoft.com/office/drawing/2014/main" id="{0BCB743E-4859-475E-B0D5-8C6E67C4A761}"/>
              </a:ext>
            </a:extLst>
          </p:cNvPr>
          <p:cNvCxnSpPr>
            <a:cxnSpLocks/>
          </p:cNvCxnSpPr>
          <p:nvPr/>
        </p:nvCxnSpPr>
        <p:spPr>
          <a:xfrm flipV="1">
            <a:off x="5009364" y="3252062"/>
            <a:ext cx="0" cy="508819"/>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09AA7CD-CCD6-4A1D-84C2-8D08553F8800}"/>
              </a:ext>
            </a:extLst>
          </p:cNvPr>
          <p:cNvSpPr/>
          <p:nvPr/>
        </p:nvSpPr>
        <p:spPr>
          <a:xfrm>
            <a:off x="4954077" y="3141482"/>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0" name="Straight Arrow Connector 29">
            <a:extLst>
              <a:ext uri="{FF2B5EF4-FFF2-40B4-BE49-F238E27FC236}">
                <a16:creationId xmlns:a16="http://schemas.microsoft.com/office/drawing/2014/main" id="{4D0F7683-837D-44E8-8AB9-9CCED31B252F}"/>
              </a:ext>
            </a:extLst>
          </p:cNvPr>
          <p:cNvCxnSpPr/>
          <p:nvPr/>
        </p:nvCxnSpPr>
        <p:spPr>
          <a:xfrm>
            <a:off x="5064652" y="3196770"/>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6D86401-542C-4D40-8D62-D2564F8C7057}"/>
              </a:ext>
            </a:extLst>
          </p:cNvPr>
          <p:cNvSpPr/>
          <p:nvPr/>
        </p:nvSpPr>
        <p:spPr>
          <a:xfrm>
            <a:off x="5529226" y="3141482"/>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2" name="Straight Arrow Connector 31">
            <a:extLst>
              <a:ext uri="{FF2B5EF4-FFF2-40B4-BE49-F238E27FC236}">
                <a16:creationId xmlns:a16="http://schemas.microsoft.com/office/drawing/2014/main" id="{F8D6D6C8-E56F-474A-A856-7886AE52A366}"/>
              </a:ext>
            </a:extLst>
          </p:cNvPr>
          <p:cNvCxnSpPr>
            <a:cxnSpLocks/>
          </p:cNvCxnSpPr>
          <p:nvPr/>
        </p:nvCxnSpPr>
        <p:spPr>
          <a:xfrm flipV="1">
            <a:off x="5584514" y="2632668"/>
            <a:ext cx="0" cy="508819"/>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0F5978B-43DD-406D-AB20-E77EB47D816F}"/>
              </a:ext>
            </a:extLst>
          </p:cNvPr>
          <p:cNvSpPr/>
          <p:nvPr/>
        </p:nvSpPr>
        <p:spPr>
          <a:xfrm>
            <a:off x="5529226" y="2522090"/>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4" name="Straight Arrow Connector 33">
            <a:extLst>
              <a:ext uri="{FF2B5EF4-FFF2-40B4-BE49-F238E27FC236}">
                <a16:creationId xmlns:a16="http://schemas.microsoft.com/office/drawing/2014/main" id="{BFC5A7E6-219C-4072-AC5E-D0F07ACD0002}"/>
              </a:ext>
            </a:extLst>
          </p:cNvPr>
          <p:cNvCxnSpPr/>
          <p:nvPr/>
        </p:nvCxnSpPr>
        <p:spPr>
          <a:xfrm>
            <a:off x="5639802" y="2577377"/>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63B1D802-37D5-46F4-BCB5-009981BC918F}"/>
              </a:ext>
            </a:extLst>
          </p:cNvPr>
          <p:cNvSpPr/>
          <p:nvPr/>
        </p:nvSpPr>
        <p:spPr>
          <a:xfrm>
            <a:off x="6104376" y="2522090"/>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6" name="Straight Arrow Connector 35">
            <a:extLst>
              <a:ext uri="{FF2B5EF4-FFF2-40B4-BE49-F238E27FC236}">
                <a16:creationId xmlns:a16="http://schemas.microsoft.com/office/drawing/2014/main" id="{FDDE67F3-5980-4D2C-AC67-D8D7AC416A12}"/>
              </a:ext>
            </a:extLst>
          </p:cNvPr>
          <p:cNvCxnSpPr>
            <a:cxnSpLocks/>
          </p:cNvCxnSpPr>
          <p:nvPr/>
        </p:nvCxnSpPr>
        <p:spPr>
          <a:xfrm flipV="1">
            <a:off x="6159664" y="2028118"/>
            <a:ext cx="0" cy="508819"/>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86C26D9-D089-4252-A785-F53E6B090B7A}"/>
              </a:ext>
            </a:extLst>
          </p:cNvPr>
          <p:cNvSpPr/>
          <p:nvPr/>
        </p:nvSpPr>
        <p:spPr>
          <a:xfrm>
            <a:off x="6104376" y="1917538"/>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8" name="Straight Arrow Connector 37">
            <a:extLst>
              <a:ext uri="{FF2B5EF4-FFF2-40B4-BE49-F238E27FC236}">
                <a16:creationId xmlns:a16="http://schemas.microsoft.com/office/drawing/2014/main" id="{7F444464-69D6-4675-AC3B-00902E2AE607}"/>
              </a:ext>
            </a:extLst>
          </p:cNvPr>
          <p:cNvCxnSpPr/>
          <p:nvPr/>
        </p:nvCxnSpPr>
        <p:spPr>
          <a:xfrm>
            <a:off x="6214952" y="1972826"/>
            <a:ext cx="464574" cy="0"/>
          </a:xfrm>
          <a:prstGeom prst="straightConnector1">
            <a:avLst/>
          </a:prstGeom>
          <a:ln w="19050">
            <a:solidFill>
              <a:srgbClr val="E6DF44"/>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30DD3B9-DAF5-4FB2-B124-B220D0B206B8}"/>
              </a:ext>
            </a:extLst>
          </p:cNvPr>
          <p:cNvSpPr/>
          <p:nvPr/>
        </p:nvSpPr>
        <p:spPr>
          <a:xfrm>
            <a:off x="6679526" y="1917538"/>
            <a:ext cx="110576" cy="110576"/>
          </a:xfrm>
          <a:prstGeom prst="ellipse">
            <a:avLst/>
          </a:prstGeom>
          <a:solidFill>
            <a:srgbClr val="E6D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0" name="Straight Connector 39">
            <a:extLst>
              <a:ext uri="{FF2B5EF4-FFF2-40B4-BE49-F238E27FC236}">
                <a16:creationId xmlns:a16="http://schemas.microsoft.com/office/drawing/2014/main" id="{D7797D1C-C4B6-4273-8C08-315765232726}"/>
              </a:ext>
            </a:extLst>
          </p:cNvPr>
          <p:cNvCxnSpPr>
            <a:cxnSpLocks/>
          </p:cNvCxnSpPr>
          <p:nvPr/>
        </p:nvCxnSpPr>
        <p:spPr>
          <a:xfrm flipV="1">
            <a:off x="4489507" y="1917543"/>
            <a:ext cx="2659229" cy="2803849"/>
          </a:xfrm>
          <a:prstGeom prst="line">
            <a:avLst/>
          </a:prstGeom>
          <a:ln w="38100">
            <a:solidFill>
              <a:srgbClr val="E6DF4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7BBCE28-D429-4B93-A562-999ECF870357}"/>
              </a:ext>
            </a:extLst>
          </p:cNvPr>
          <p:cNvCxnSpPr>
            <a:cxnSpLocks/>
          </p:cNvCxnSpPr>
          <p:nvPr/>
        </p:nvCxnSpPr>
        <p:spPr>
          <a:xfrm flipV="1">
            <a:off x="3555723" y="1437076"/>
            <a:ext cx="2765174" cy="2915557"/>
          </a:xfrm>
          <a:prstGeom prst="line">
            <a:avLst/>
          </a:prstGeom>
          <a:ln w="38100">
            <a:solidFill>
              <a:srgbClr val="E6DF44"/>
            </a:solidFill>
          </a:ln>
        </p:spPr>
        <p:style>
          <a:lnRef idx="1">
            <a:schemeClr val="accent1"/>
          </a:lnRef>
          <a:fillRef idx="0">
            <a:schemeClr val="accent1"/>
          </a:fillRef>
          <a:effectRef idx="0">
            <a:schemeClr val="accent1"/>
          </a:effectRef>
          <a:fontRef idx="minor">
            <a:schemeClr val="tx1"/>
          </a:fontRef>
        </p:style>
      </p:cxnSp>
      <p:sp>
        <p:nvSpPr>
          <p:cNvPr id="52" name="TextShape 2">
            <a:extLst>
              <a:ext uri="{FF2B5EF4-FFF2-40B4-BE49-F238E27FC236}">
                <a16:creationId xmlns:a16="http://schemas.microsoft.com/office/drawing/2014/main" id="{A3B8D58B-BCF7-4BAD-A63B-EC832AE78849}"/>
              </a:ext>
            </a:extLst>
          </p:cNvPr>
          <p:cNvSpPr txBox="1"/>
          <p:nvPr/>
        </p:nvSpPr>
        <p:spPr>
          <a:xfrm>
            <a:off x="6033622" y="3776857"/>
            <a:ext cx="1039124"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err="1">
                <a:solidFill>
                  <a:srgbClr val="F0910F"/>
                </a:solidFill>
                <a:latin typeface="Gentium Book Basic"/>
              </a:rPr>
              <a:t>verveling</a:t>
            </a:r>
            <a:endParaRPr lang="en-US" sz="1600" spc="-1" dirty="0">
              <a:solidFill>
                <a:srgbClr val="F0910F"/>
              </a:solidFill>
              <a:latin typeface="Gentium Book Basic"/>
            </a:endParaRPr>
          </a:p>
        </p:txBody>
      </p:sp>
      <p:sp>
        <p:nvSpPr>
          <p:cNvPr id="53" name="TextShape 2">
            <a:extLst>
              <a:ext uri="{FF2B5EF4-FFF2-40B4-BE49-F238E27FC236}">
                <a16:creationId xmlns:a16="http://schemas.microsoft.com/office/drawing/2014/main" id="{196D4936-7627-458E-A7BA-8F9715CB440E}"/>
              </a:ext>
            </a:extLst>
          </p:cNvPr>
          <p:cNvSpPr txBox="1"/>
          <p:nvPr/>
        </p:nvSpPr>
        <p:spPr>
          <a:xfrm>
            <a:off x="3900112" y="1588748"/>
            <a:ext cx="1246967" cy="864223"/>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a:solidFill>
                  <a:srgbClr val="F0910F"/>
                </a:solidFill>
                <a:latin typeface="Gentium Book Basic"/>
              </a:rPr>
              <a:t>angst </a:t>
            </a:r>
            <a:r>
              <a:rPr lang="en-US" sz="1600" spc="-1" dirty="0" err="1">
                <a:solidFill>
                  <a:srgbClr val="F0910F"/>
                </a:solidFill>
                <a:latin typeface="Gentium Book Basic"/>
              </a:rPr>
              <a:t>en</a:t>
            </a:r>
            <a:r>
              <a:rPr lang="en-US" sz="1600" spc="-1" dirty="0">
                <a:solidFill>
                  <a:srgbClr val="F0910F"/>
                </a:solidFill>
                <a:latin typeface="Gentium Book Basic"/>
              </a:rPr>
              <a:t> </a:t>
            </a:r>
            <a:r>
              <a:rPr lang="en-US" sz="1600" spc="-1" dirty="0" err="1">
                <a:solidFill>
                  <a:srgbClr val="F0910F"/>
                </a:solidFill>
                <a:latin typeface="Gentium Book Basic"/>
              </a:rPr>
              <a:t>frustratie</a:t>
            </a:r>
            <a:endParaRPr lang="en-US" sz="1600" spc="-1" dirty="0">
              <a:solidFill>
                <a:srgbClr val="F0910F"/>
              </a:solidFill>
              <a:latin typeface="Gentium Book Basic"/>
            </a:endParaRPr>
          </a:p>
        </p:txBody>
      </p:sp>
      <p:sp>
        <p:nvSpPr>
          <p:cNvPr id="54" name="TextShape 2">
            <a:extLst>
              <a:ext uri="{FF2B5EF4-FFF2-40B4-BE49-F238E27FC236}">
                <a16:creationId xmlns:a16="http://schemas.microsoft.com/office/drawing/2014/main" id="{A6856262-4E12-4590-A4D3-CDB7776F3ECA}"/>
              </a:ext>
            </a:extLst>
          </p:cNvPr>
          <p:cNvSpPr txBox="1"/>
          <p:nvPr/>
        </p:nvSpPr>
        <p:spPr>
          <a:xfrm>
            <a:off x="6373480" y="1453168"/>
            <a:ext cx="1039124" cy="393062"/>
          </a:xfrm>
          <a:prstGeom prst="rect">
            <a:avLst/>
          </a:prstGeom>
          <a:noFill/>
          <a:ln>
            <a:noFill/>
          </a:ln>
        </p:spPr>
        <p:txBody>
          <a:bodyPr>
            <a:normAutofit fontScale="94000"/>
          </a:bodyPr>
          <a:lstStyle/>
          <a:p>
            <a:pPr>
              <a:lnSpc>
                <a:spcPts val="2520"/>
              </a:lnSpc>
              <a:spcBef>
                <a:spcPts val="828"/>
              </a:spcBef>
              <a:buClr>
                <a:srgbClr val="FFFFFF"/>
              </a:buClr>
              <a:buSzPct val="45000"/>
            </a:pPr>
            <a:r>
              <a:rPr lang="en-US" sz="1600" spc="-1" dirty="0">
                <a:solidFill>
                  <a:srgbClr val="F0910F"/>
                </a:solidFill>
                <a:latin typeface="Gentium Book Basic"/>
              </a:rPr>
              <a:t>flow</a:t>
            </a:r>
          </a:p>
        </p:txBody>
      </p:sp>
    </p:spTree>
    <p:extLst>
      <p:ext uri="{BB962C8B-B14F-4D97-AF65-F5344CB8AC3E}">
        <p14:creationId xmlns:p14="http://schemas.microsoft.com/office/powerpoint/2010/main" val="36119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779521" y="572961"/>
            <a:ext cx="6521400" cy="553998"/>
          </a:xfrm>
          <a:prstGeom prst="rect">
            <a:avLst/>
          </a:prstGeom>
          <a:noFill/>
          <a:ln>
            <a:noFill/>
          </a:ln>
        </p:spPr>
        <p:txBody>
          <a:bodyPr lIns="0" tIns="0" rIns="0" bIns="0" anchor="ctr">
            <a:spAutoFit/>
          </a:bodyPr>
          <a:lstStyle/>
          <a:p>
            <a:r>
              <a:rPr lang="en-US" sz="3600" spc="-1" dirty="0" err="1">
                <a:solidFill>
                  <a:srgbClr val="4AD5E1"/>
                </a:solidFill>
                <a:latin typeface="Amaranth"/>
              </a:rPr>
              <a:t>Ontwerpen</a:t>
            </a:r>
            <a:r>
              <a:rPr lang="en-US" sz="3600" spc="-1" dirty="0">
                <a:solidFill>
                  <a:srgbClr val="4AD5E1"/>
                </a:solidFill>
                <a:latin typeface="Amaranth"/>
              </a:rPr>
              <a:t> met </a:t>
            </a:r>
            <a:r>
              <a:rPr lang="en-US" sz="3600" spc="-1" dirty="0" err="1">
                <a:solidFill>
                  <a:srgbClr val="4AD5E1"/>
                </a:solidFill>
                <a:latin typeface="Amaranth"/>
              </a:rPr>
              <a:t>keuzes</a:t>
            </a:r>
            <a:endParaRPr lang="en-US" sz="3600" spc="-1" dirty="0">
              <a:solidFill>
                <a:srgbClr val="4AD5E1"/>
              </a:solidFill>
              <a:latin typeface="Amaranth"/>
            </a:endParaRPr>
          </a:p>
        </p:txBody>
      </p:sp>
      <p:sp>
        <p:nvSpPr>
          <p:cNvPr id="87" name="TextShape 2"/>
          <p:cNvSpPr txBox="1"/>
          <p:nvPr/>
        </p:nvSpPr>
        <p:spPr>
          <a:xfrm>
            <a:off x="1442565" y="1509479"/>
            <a:ext cx="7006959" cy="3482850"/>
          </a:xfrm>
          <a:prstGeom prst="rect">
            <a:avLst/>
          </a:prstGeom>
          <a:noFill/>
          <a:ln>
            <a:noFill/>
          </a:ln>
        </p:spPr>
        <p:txBody>
          <a:bodyPr lIns="0" tIns="0" rIns="0" bIns="0">
            <a:normAutofit/>
          </a:bodyPr>
          <a:lstStyle/>
          <a:p>
            <a:pPr marL="432028" indent="-324021">
              <a:spcBef>
                <a:spcPts val="1417"/>
              </a:spcBef>
              <a:buClr>
                <a:srgbClr val="E6DF44"/>
              </a:buClr>
              <a:buSzPct val="45000"/>
              <a:buFont typeface="Wingdings" charset="2"/>
              <a:buChar char=""/>
            </a:pPr>
            <a:r>
              <a:rPr lang="en-US" sz="2320" spc="-1" dirty="0" err="1">
                <a:solidFill>
                  <a:srgbClr val="E6DF44"/>
                </a:solidFill>
                <a:latin typeface="Gentium Book Basic"/>
              </a:rPr>
              <a:t>Geef</a:t>
            </a:r>
            <a:r>
              <a:rPr lang="en-US" sz="2320" spc="-1" dirty="0">
                <a:solidFill>
                  <a:srgbClr val="E6DF44"/>
                </a:solidFill>
                <a:latin typeface="Gentium Book Basic"/>
              </a:rPr>
              <a:t> </a:t>
            </a:r>
            <a:r>
              <a:rPr lang="en-US" sz="2320" spc="-1" dirty="0" err="1">
                <a:solidFill>
                  <a:srgbClr val="E6DF44"/>
                </a:solidFill>
                <a:latin typeface="Gentium Book Basic"/>
              </a:rPr>
              <a:t>regelmatig</a:t>
            </a:r>
            <a:r>
              <a:rPr lang="en-US" sz="2320" spc="-1" dirty="0">
                <a:solidFill>
                  <a:srgbClr val="E6DF44"/>
                </a:solidFill>
                <a:latin typeface="Gentium Book Basic"/>
              </a:rPr>
              <a:t> </a:t>
            </a:r>
            <a:r>
              <a:rPr lang="en-US" sz="2320" spc="-1" dirty="0" err="1">
                <a:solidFill>
                  <a:srgbClr val="E6DF44"/>
                </a:solidFill>
                <a:latin typeface="Gentium Book Basic"/>
              </a:rPr>
              <a:t>keuzes</a:t>
            </a:r>
            <a:r>
              <a:rPr lang="en-US" sz="2320" spc="-1" dirty="0">
                <a:solidFill>
                  <a:srgbClr val="E6DF44"/>
                </a:solidFill>
                <a:latin typeface="Gentium Book Basic"/>
              </a:rPr>
              <a:t>, maar </a:t>
            </a:r>
            <a:r>
              <a:rPr lang="en-US" sz="2320" spc="-1" dirty="0" err="1">
                <a:solidFill>
                  <a:srgbClr val="E6DF44"/>
                </a:solidFill>
                <a:latin typeface="Gentium Book Basic"/>
              </a:rPr>
              <a:t>beperk</a:t>
            </a:r>
            <a:r>
              <a:rPr lang="en-US" sz="2320" spc="-1" dirty="0">
                <a:solidFill>
                  <a:srgbClr val="E6DF44"/>
                </a:solidFill>
                <a:latin typeface="Gentium Book Basic"/>
              </a:rPr>
              <a:t> </a:t>
            </a:r>
            <a:r>
              <a:rPr lang="en-US" sz="2320" spc="-1" dirty="0" err="1">
                <a:solidFill>
                  <a:srgbClr val="E6DF44"/>
                </a:solidFill>
                <a:latin typeface="Gentium Book Basic"/>
              </a:rPr>
              <a:t>ze</a:t>
            </a:r>
            <a:endParaRPr lang="en-US" sz="2320" spc="-1" dirty="0">
              <a:solidFill>
                <a:srgbClr val="E6DF44"/>
              </a:solidFill>
              <a:latin typeface="Gentium Book Basic"/>
            </a:endParaRPr>
          </a:p>
          <a:p>
            <a:pPr marL="432028" indent="-324021">
              <a:spcBef>
                <a:spcPts val="1417"/>
              </a:spcBef>
              <a:buClr>
                <a:srgbClr val="E6DF44"/>
              </a:buClr>
              <a:buSzPct val="45000"/>
              <a:buFont typeface="Wingdings" charset="2"/>
              <a:buChar char=""/>
            </a:pPr>
            <a:r>
              <a:rPr lang="en-US" sz="2320" spc="-1" err="1">
                <a:solidFill>
                  <a:srgbClr val="E6DF44"/>
                </a:solidFill>
                <a:latin typeface="Gentium Book Basic"/>
              </a:rPr>
              <a:t>Bied</a:t>
            </a:r>
            <a:r>
              <a:rPr lang="en-US" sz="2320" spc="-1">
                <a:solidFill>
                  <a:srgbClr val="E6DF44"/>
                </a:solidFill>
                <a:latin typeface="Gentium Book Basic"/>
              </a:rPr>
              <a:t> structuur</a:t>
            </a:r>
            <a:endParaRPr lang="en-NL" sz="2320" spc="-1">
              <a:solidFill>
                <a:srgbClr val="E6DF44"/>
              </a:solidFill>
              <a:latin typeface="Gentium Book Basic"/>
            </a:endParaRPr>
          </a:p>
          <a:p>
            <a:pPr marL="432028" indent="-324021">
              <a:spcBef>
                <a:spcPts val="1417"/>
              </a:spcBef>
              <a:buClr>
                <a:srgbClr val="E6DF44"/>
              </a:buClr>
              <a:buSzPct val="45000"/>
              <a:buFont typeface="Wingdings" charset="2"/>
              <a:buChar char=""/>
            </a:pPr>
            <a:r>
              <a:rPr lang="en-US" sz="2320" spc="-1">
                <a:solidFill>
                  <a:srgbClr val="E6DF44"/>
                </a:solidFill>
                <a:latin typeface="Gentium Book Basic"/>
              </a:rPr>
              <a:t>Open </a:t>
            </a:r>
            <a:r>
              <a:rPr lang="en-US" sz="2320" spc="-1" dirty="0" err="1">
                <a:solidFill>
                  <a:srgbClr val="E6DF44"/>
                </a:solidFill>
                <a:latin typeface="Gentium Book Basic"/>
              </a:rPr>
              <a:t>opdrachten</a:t>
            </a:r>
            <a:r>
              <a:rPr lang="en-US" sz="2320" spc="-1" dirty="0">
                <a:solidFill>
                  <a:srgbClr val="E6DF44"/>
                </a:solidFill>
                <a:latin typeface="Gentium Book Basic"/>
              </a:rPr>
              <a:t> </a:t>
            </a:r>
            <a:r>
              <a:rPr lang="en-US" sz="2320" spc="-1" dirty="0" err="1">
                <a:solidFill>
                  <a:srgbClr val="E6DF44"/>
                </a:solidFill>
                <a:latin typeface="Gentium Book Basic"/>
              </a:rPr>
              <a:t>bevatten</a:t>
            </a:r>
            <a:r>
              <a:rPr lang="en-US" sz="2320" spc="-1" dirty="0">
                <a:solidFill>
                  <a:srgbClr val="E6DF44"/>
                </a:solidFill>
                <a:latin typeface="Gentium Book Basic"/>
              </a:rPr>
              <a:t> </a:t>
            </a:r>
            <a:r>
              <a:rPr lang="en-US" sz="2320" spc="-1" err="1">
                <a:solidFill>
                  <a:srgbClr val="E6DF44"/>
                </a:solidFill>
                <a:latin typeface="Gentium Book Basic"/>
              </a:rPr>
              <a:t>veel</a:t>
            </a:r>
            <a:r>
              <a:rPr lang="en-US" sz="2320" spc="-1">
                <a:solidFill>
                  <a:srgbClr val="E6DF44"/>
                </a:solidFill>
                <a:latin typeface="Gentium Book Basic"/>
              </a:rPr>
              <a:t> keuzes</a:t>
            </a:r>
            <a:r>
              <a:rPr lang="en-NL" sz="2320" spc="-1">
                <a:solidFill>
                  <a:srgbClr val="E6DF44"/>
                </a:solidFill>
                <a:latin typeface="Gentium Book Basic"/>
              </a:rPr>
              <a:t> (en differentiatie)</a:t>
            </a:r>
            <a:r>
              <a:rPr lang="en-US" sz="2320" spc="-1">
                <a:solidFill>
                  <a:srgbClr val="E6DF44"/>
                </a:solidFill>
                <a:latin typeface="Gentium Book Basic"/>
              </a:rPr>
              <a:t> </a:t>
            </a:r>
            <a:r>
              <a:rPr lang="en-US" sz="2320" spc="-1" dirty="0" err="1">
                <a:solidFill>
                  <a:srgbClr val="E6DF44"/>
                </a:solidFill>
                <a:latin typeface="Gentium Book Basic"/>
              </a:rPr>
              <a:t>tegen</a:t>
            </a:r>
            <a:r>
              <a:rPr lang="en-US" sz="2320" spc="-1" dirty="0">
                <a:solidFill>
                  <a:srgbClr val="E6DF44"/>
                </a:solidFill>
                <a:latin typeface="Gentium Book Basic"/>
              </a:rPr>
              <a:t> </a:t>
            </a:r>
            <a:r>
              <a:rPr lang="en-US" sz="2320" spc="-1" dirty="0" err="1">
                <a:solidFill>
                  <a:srgbClr val="E6DF44"/>
                </a:solidFill>
                <a:latin typeface="Gentium Book Basic"/>
              </a:rPr>
              <a:t>weinig</a:t>
            </a:r>
            <a:r>
              <a:rPr lang="en-US" sz="2320" spc="-1" dirty="0">
                <a:solidFill>
                  <a:srgbClr val="E6DF44"/>
                </a:solidFill>
                <a:latin typeface="Gentium Book Basic"/>
              </a:rPr>
              <a:t> </a:t>
            </a:r>
            <a:r>
              <a:rPr lang="en-US" sz="2320" spc="-1" dirty="0" err="1">
                <a:solidFill>
                  <a:srgbClr val="E6DF44"/>
                </a:solidFill>
                <a:latin typeface="Gentium Book Basic"/>
              </a:rPr>
              <a:t>werklast</a:t>
            </a:r>
            <a:r>
              <a:rPr lang="en-US" sz="2320" spc="-1" dirty="0">
                <a:solidFill>
                  <a:srgbClr val="E6DF44"/>
                </a:solidFill>
                <a:latin typeface="Gentium Book Basic"/>
              </a:rPr>
              <a:t> </a:t>
            </a:r>
            <a:r>
              <a:rPr lang="en-US" sz="2320" spc="-1" dirty="0" err="1">
                <a:solidFill>
                  <a:srgbClr val="E6DF44"/>
                </a:solidFill>
                <a:latin typeface="Gentium Book Basic"/>
              </a:rPr>
              <a:t>voor</a:t>
            </a:r>
            <a:r>
              <a:rPr lang="en-US" sz="2320" spc="-1" dirty="0">
                <a:solidFill>
                  <a:srgbClr val="E6DF44"/>
                </a:solidFill>
                <a:latin typeface="Gentium Book Basic"/>
              </a:rPr>
              <a:t> de docent</a:t>
            </a:r>
          </a:p>
          <a:p>
            <a:pPr marL="889244" lvl="1" indent="-324021">
              <a:spcBef>
                <a:spcPts val="1417"/>
              </a:spcBef>
              <a:buClr>
                <a:srgbClr val="E6DF44"/>
              </a:buClr>
              <a:buSzPct val="45000"/>
              <a:buFont typeface="Wingdings" charset="2"/>
              <a:buChar char=""/>
            </a:pPr>
            <a:r>
              <a:rPr lang="en-NL" sz="2320" spc="-1">
                <a:solidFill>
                  <a:srgbClr val="E6DF44"/>
                </a:solidFill>
                <a:latin typeface="Gentium Book Basic"/>
              </a:rPr>
              <a:t>divergentie in kwaliteit</a:t>
            </a:r>
          </a:p>
          <a:p>
            <a:pPr marL="889244" lvl="1" indent="-324021">
              <a:spcBef>
                <a:spcPts val="1417"/>
              </a:spcBef>
              <a:buClr>
                <a:srgbClr val="E6DF44"/>
              </a:buClr>
              <a:buSzPct val="45000"/>
              <a:buFont typeface="Wingdings" charset="2"/>
              <a:buChar char=""/>
            </a:pPr>
            <a:r>
              <a:rPr lang="en-US" sz="2320" spc="-1">
                <a:solidFill>
                  <a:srgbClr val="E6DF44"/>
                </a:solidFill>
                <a:latin typeface="Gentium Book Basic"/>
              </a:rPr>
              <a:t>creativiteit </a:t>
            </a:r>
            <a:r>
              <a:rPr lang="en-US" sz="2320" spc="-1" dirty="0" err="1">
                <a:solidFill>
                  <a:srgbClr val="E6DF44"/>
                </a:solidFill>
                <a:latin typeface="Gentium Book Basic"/>
              </a:rPr>
              <a:t>en</a:t>
            </a:r>
            <a:r>
              <a:rPr lang="en-US" sz="2320" spc="-1" dirty="0">
                <a:solidFill>
                  <a:srgbClr val="E6DF44"/>
                </a:solidFill>
                <a:latin typeface="Gentium Book Basic"/>
              </a:rPr>
              <a:t> </a:t>
            </a:r>
            <a:r>
              <a:rPr lang="en-US" sz="2320" spc="-1" dirty="0" err="1">
                <a:solidFill>
                  <a:srgbClr val="E6DF44"/>
                </a:solidFill>
                <a:latin typeface="Gentium Book Basic"/>
              </a:rPr>
              <a:t>zelfexpressie</a:t>
            </a:r>
            <a:endParaRPr lang="en-US" sz="2320" spc="-1" dirty="0">
              <a:solidFill>
                <a:srgbClr val="E6DF44"/>
              </a:solidFill>
              <a:latin typeface="Gentium Book Basic"/>
            </a:endParaRPr>
          </a:p>
          <a:p>
            <a:pPr marL="889244" lvl="1" indent="-324021">
              <a:spcBef>
                <a:spcPts val="1417"/>
              </a:spcBef>
              <a:buClr>
                <a:srgbClr val="E6DF44"/>
              </a:buClr>
              <a:buSzPct val="45000"/>
              <a:buFont typeface="Wingdings" charset="2"/>
              <a:buChar char=""/>
            </a:pPr>
            <a:r>
              <a:rPr lang="en-US" sz="2320" spc="-1" dirty="0" err="1">
                <a:solidFill>
                  <a:srgbClr val="E6DF44"/>
                </a:solidFill>
                <a:latin typeface="Gentium Book Basic"/>
              </a:rPr>
              <a:t>zorg</a:t>
            </a:r>
            <a:r>
              <a:rPr lang="en-US" sz="2320" spc="-1" dirty="0">
                <a:solidFill>
                  <a:srgbClr val="E6DF44"/>
                </a:solidFill>
                <a:latin typeface="Gentium Book Basic"/>
              </a:rPr>
              <a:t> </a:t>
            </a:r>
            <a:r>
              <a:rPr lang="en-US" sz="2320" spc="-1" dirty="0" err="1">
                <a:solidFill>
                  <a:srgbClr val="E6DF44"/>
                </a:solidFill>
                <a:latin typeface="Gentium Book Basic"/>
              </a:rPr>
              <a:t>wel</a:t>
            </a:r>
            <a:r>
              <a:rPr lang="en-US" sz="2320" spc="-1" dirty="0">
                <a:solidFill>
                  <a:srgbClr val="E6DF44"/>
                </a:solidFill>
                <a:latin typeface="Gentium Book Basic"/>
              </a:rPr>
              <a:t> </a:t>
            </a:r>
            <a:r>
              <a:rPr lang="en-US" sz="2320" spc="-1" dirty="0" err="1">
                <a:solidFill>
                  <a:srgbClr val="E6DF44"/>
                </a:solidFill>
                <a:latin typeface="Gentium Book Basic"/>
              </a:rPr>
              <a:t>voor</a:t>
            </a:r>
            <a:r>
              <a:rPr lang="en-US" sz="2320" spc="-1" dirty="0">
                <a:solidFill>
                  <a:srgbClr val="E6DF44"/>
                </a:solidFill>
                <a:latin typeface="Gentium Book Basic"/>
              </a:rPr>
              <a:t> feedback</a:t>
            </a:r>
          </a:p>
        </p:txBody>
      </p:sp>
    </p:spTree>
    <p:extLst>
      <p:ext uri="{BB962C8B-B14F-4D97-AF65-F5344CB8AC3E}">
        <p14:creationId xmlns:p14="http://schemas.microsoft.com/office/powerpoint/2010/main" val="3041951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77D69-DE06-43FF-A3EA-51386169168E}"/>
              </a:ext>
            </a:extLst>
          </p:cNvPr>
          <p:cNvSpPr/>
          <p:nvPr/>
        </p:nvSpPr>
        <p:spPr>
          <a:xfrm>
            <a:off x="3258089" y="0"/>
            <a:ext cx="3834580" cy="5670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Picture 4">
            <a:extLst>
              <a:ext uri="{FF2B5EF4-FFF2-40B4-BE49-F238E27FC236}">
                <a16:creationId xmlns:a16="http://schemas.microsoft.com/office/drawing/2014/main" id="{218990F0-792D-41AE-A6D3-95FFB3FC07CA}"/>
              </a:ext>
            </a:extLst>
          </p:cNvPr>
          <p:cNvPicPr/>
          <p:nvPr/>
        </p:nvPicPr>
        <p:blipFill>
          <a:blip r:embed="rId2"/>
          <a:stretch/>
        </p:blipFill>
        <p:spPr>
          <a:xfrm>
            <a:off x="3157078" y="-73862"/>
            <a:ext cx="4112570" cy="5818274"/>
          </a:xfrm>
          <a:prstGeom prst="rect">
            <a:avLst/>
          </a:prstGeom>
          <a:ln>
            <a:noFill/>
          </a:ln>
        </p:spPr>
      </p:pic>
    </p:spTree>
    <p:extLst>
      <p:ext uri="{BB962C8B-B14F-4D97-AF65-F5344CB8AC3E}">
        <p14:creationId xmlns:p14="http://schemas.microsoft.com/office/powerpoint/2010/main" val="575943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1637982" y="1323129"/>
            <a:ext cx="6804362" cy="3741968"/>
          </a:xfrm>
          <a:prstGeom prst="rect">
            <a:avLst/>
          </a:prstGeom>
          <a:noFill/>
          <a:ln>
            <a:noFill/>
          </a:ln>
        </p:spPr>
        <p:txBody>
          <a:bodyPr>
            <a:noAutofit/>
          </a:bodyPr>
          <a:lstStyle/>
          <a:p>
            <a:endParaRPr lang="nl-NL" sz="2646" spc="-1">
              <a:solidFill>
                <a:srgbClr val="000000"/>
              </a:solidFill>
              <a:latin typeface="Calibri"/>
            </a:endParaRPr>
          </a:p>
        </p:txBody>
      </p:sp>
      <p:pic>
        <p:nvPicPr>
          <p:cNvPr id="270" name="Picture 2"/>
          <p:cNvPicPr/>
          <p:nvPr/>
        </p:nvPicPr>
        <p:blipFill>
          <a:blip r:embed="rId2"/>
          <a:stretch/>
        </p:blipFill>
        <p:spPr>
          <a:xfrm>
            <a:off x="991451" y="1"/>
            <a:ext cx="8037595" cy="5682159"/>
          </a:xfrm>
          <a:prstGeom prst="rect">
            <a:avLst/>
          </a:prstGeom>
          <a:ln>
            <a:solidFill>
              <a:schemeClr val="tx1"/>
            </a:solidFill>
          </a:ln>
        </p:spPr>
      </p:pic>
      <p:sp>
        <p:nvSpPr>
          <p:cNvPr id="5" name="Callout: Left Arrow 4">
            <a:extLst>
              <a:ext uri="{FF2B5EF4-FFF2-40B4-BE49-F238E27FC236}">
                <a16:creationId xmlns:a16="http://schemas.microsoft.com/office/drawing/2014/main" id="{2B334757-52A5-4B57-B261-F7AEC457083D}"/>
              </a:ext>
            </a:extLst>
          </p:cNvPr>
          <p:cNvSpPr/>
          <p:nvPr/>
        </p:nvSpPr>
        <p:spPr>
          <a:xfrm>
            <a:off x="2309531" y="3246857"/>
            <a:ext cx="2979174" cy="1718187"/>
          </a:xfrm>
          <a:prstGeom prst="leftArrowCallout">
            <a:avLst/>
          </a:prstGeom>
          <a:solidFill>
            <a:srgbClr val="011A27"/>
          </a:solidFill>
          <a:ln>
            <a:solidFill>
              <a:srgbClr val="E6D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E6DF44"/>
                </a:solidFill>
                <a:latin typeface="Gentium Book Basic" panose="02000503060000020004" pitchFamily="2" charset="0"/>
              </a:rPr>
              <a:t>groei</a:t>
            </a:r>
            <a:r>
              <a:rPr lang="en-US" b="1" dirty="0">
                <a:solidFill>
                  <a:srgbClr val="E6DF44"/>
                </a:solidFill>
                <a:latin typeface="Gentium Book Basic" panose="02000503060000020004" pitchFamily="2" charset="0"/>
              </a:rPr>
              <a:t> </a:t>
            </a:r>
            <a:r>
              <a:rPr lang="en-US" spc="-1" dirty="0">
                <a:solidFill>
                  <a:srgbClr val="E6DF44"/>
                </a:solidFill>
                <a:latin typeface="Gentium Book Basic"/>
              </a:rPr>
              <a:t> → </a:t>
            </a:r>
            <a:br>
              <a:rPr lang="en-US" b="1" dirty="0">
                <a:solidFill>
                  <a:srgbClr val="E6DF44"/>
                </a:solidFill>
                <a:latin typeface="Gentium Book Basic" panose="02000503060000020004" pitchFamily="2" charset="0"/>
              </a:rPr>
            </a:br>
            <a:br>
              <a:rPr lang="en-US" b="1" dirty="0">
                <a:solidFill>
                  <a:srgbClr val="E6DF44"/>
                </a:solidFill>
                <a:latin typeface="Gentium Book Basic" panose="02000503060000020004" pitchFamily="2" charset="0"/>
              </a:rPr>
            </a:br>
            <a:r>
              <a:rPr lang="en-US" b="1" dirty="0">
                <a:solidFill>
                  <a:srgbClr val="E6DF44"/>
                </a:solidFill>
                <a:latin typeface="Gentium Book Basic" panose="02000503060000020004" pitchFamily="2" charset="0"/>
              </a:rPr>
              <a:t> </a:t>
            </a:r>
            <a:r>
              <a:rPr lang="en-US" dirty="0">
                <a:solidFill>
                  <a:srgbClr val="E6DF44"/>
                </a:solidFill>
                <a:latin typeface="Gentium Book Basic" panose="02000503060000020004" pitchFamily="2" charset="0"/>
              </a:rPr>
              <a:t>je </a:t>
            </a:r>
            <a:r>
              <a:rPr lang="en-US" dirty="0" err="1">
                <a:solidFill>
                  <a:srgbClr val="E6DF44"/>
                </a:solidFill>
                <a:latin typeface="Gentium Book Basic" panose="02000503060000020004" pitchFamily="2" charset="0"/>
              </a:rPr>
              <a:t>ziet</a:t>
            </a:r>
            <a:r>
              <a:rPr lang="en-US" dirty="0">
                <a:solidFill>
                  <a:srgbClr val="E6DF44"/>
                </a:solidFill>
                <a:latin typeface="Gentium Book Basic" panose="02000503060000020004" pitchFamily="2" charset="0"/>
              </a:rPr>
              <a:t> je </a:t>
            </a:r>
            <a:r>
              <a:rPr lang="en-US" dirty="0" err="1">
                <a:solidFill>
                  <a:srgbClr val="E6DF44"/>
                </a:solidFill>
                <a:latin typeface="Gentium Book Basic" panose="02000503060000020004" pitchFamily="2" charset="0"/>
              </a:rPr>
              <a:t>voortgang</a:t>
            </a:r>
            <a:r>
              <a:rPr lang="en-US" dirty="0">
                <a:solidFill>
                  <a:srgbClr val="E6DF44"/>
                </a:solidFill>
                <a:latin typeface="Gentium Book Basic" panose="02000503060000020004" pitchFamily="2" charset="0"/>
              </a:rPr>
              <a:t> in de skilltree</a:t>
            </a:r>
            <a:endParaRPr lang="en-NL" dirty="0">
              <a:solidFill>
                <a:srgbClr val="E6DF44"/>
              </a:solidFill>
              <a:latin typeface="Gentium Book Basic" panose="02000503060000020004"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1348C-7C70-48DC-96B4-B296B756CEBF}"/>
              </a:ext>
            </a:extLst>
          </p:cNvPr>
          <p:cNvSpPr/>
          <p:nvPr/>
        </p:nvSpPr>
        <p:spPr>
          <a:xfrm>
            <a:off x="3914392" y="4653118"/>
            <a:ext cx="648929" cy="715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Rectangle 1">
            <a:extLst>
              <a:ext uri="{FF2B5EF4-FFF2-40B4-BE49-F238E27FC236}">
                <a16:creationId xmlns:a16="http://schemas.microsoft.com/office/drawing/2014/main" id="{0AC15EB8-DE99-42A4-8698-A11D7F5C8759}"/>
              </a:ext>
            </a:extLst>
          </p:cNvPr>
          <p:cNvSpPr/>
          <p:nvPr/>
        </p:nvSpPr>
        <p:spPr>
          <a:xfrm>
            <a:off x="2137211" y="1666569"/>
            <a:ext cx="2322871" cy="103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72" name="Picture 2"/>
          <p:cNvPicPr/>
          <p:nvPr/>
        </p:nvPicPr>
        <p:blipFill>
          <a:blip r:embed="rId2"/>
          <a:srcRect t="10413"/>
          <a:stretch/>
        </p:blipFill>
        <p:spPr>
          <a:xfrm>
            <a:off x="1646615" y="3311544"/>
            <a:ext cx="6597186" cy="2358711"/>
          </a:xfrm>
          <a:prstGeom prst="rect">
            <a:avLst/>
          </a:prstGeom>
          <a:ln>
            <a:noFill/>
          </a:ln>
        </p:spPr>
      </p:pic>
      <p:pic>
        <p:nvPicPr>
          <p:cNvPr id="274" name="Picture 6"/>
          <p:cNvPicPr/>
          <p:nvPr/>
        </p:nvPicPr>
        <p:blipFill>
          <a:blip r:embed="rId3"/>
          <a:stretch/>
        </p:blipFill>
        <p:spPr>
          <a:xfrm>
            <a:off x="1765681" y="65488"/>
            <a:ext cx="2857600" cy="2769491"/>
          </a:xfrm>
          <a:prstGeom prst="rect">
            <a:avLst/>
          </a:prstGeom>
          <a:ln>
            <a:noFill/>
          </a:ln>
        </p:spPr>
      </p:pic>
      <p:sp>
        <p:nvSpPr>
          <p:cNvPr id="7" name="Callout: Left Arrow 6">
            <a:extLst>
              <a:ext uri="{FF2B5EF4-FFF2-40B4-BE49-F238E27FC236}">
                <a16:creationId xmlns:a16="http://schemas.microsoft.com/office/drawing/2014/main" id="{F1CD4830-CBBE-4754-B810-23AC3CC5E7CF}"/>
              </a:ext>
            </a:extLst>
          </p:cNvPr>
          <p:cNvSpPr/>
          <p:nvPr/>
        </p:nvSpPr>
        <p:spPr>
          <a:xfrm>
            <a:off x="4460081" y="1267712"/>
            <a:ext cx="2979174" cy="1718187"/>
          </a:xfrm>
          <a:prstGeom prst="leftArrowCallout">
            <a:avLst/>
          </a:prstGeom>
          <a:solidFill>
            <a:srgbClr val="011A27"/>
          </a:solidFill>
          <a:ln>
            <a:solidFill>
              <a:srgbClr val="E6D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E6DF44"/>
                </a:solidFill>
                <a:latin typeface="Gentium Book Basic" panose="02000503060000020004" pitchFamily="2" charset="0"/>
              </a:rPr>
              <a:t>keuze</a:t>
            </a:r>
            <a:r>
              <a:rPr lang="en-US" b="1" dirty="0">
                <a:solidFill>
                  <a:srgbClr val="E6DF44"/>
                </a:solidFill>
                <a:latin typeface="Gentium Book Basic" panose="02000503060000020004" pitchFamily="2" charset="0"/>
              </a:rPr>
              <a:t> </a:t>
            </a:r>
            <a:r>
              <a:rPr lang="en-US" spc="-1" dirty="0">
                <a:solidFill>
                  <a:srgbClr val="E6DF44"/>
                </a:solidFill>
                <a:latin typeface="Gentium Book Basic"/>
              </a:rPr>
              <a:t> → </a:t>
            </a:r>
            <a:br>
              <a:rPr lang="en-US" b="1" dirty="0">
                <a:solidFill>
                  <a:srgbClr val="E6DF44"/>
                </a:solidFill>
                <a:latin typeface="Gentium Book Basic" panose="02000503060000020004" pitchFamily="2" charset="0"/>
              </a:rPr>
            </a:br>
            <a:br>
              <a:rPr lang="en-US" b="1" dirty="0">
                <a:solidFill>
                  <a:srgbClr val="E6DF44"/>
                </a:solidFill>
                <a:latin typeface="Gentium Book Basic" panose="02000503060000020004" pitchFamily="2" charset="0"/>
              </a:rPr>
            </a:br>
            <a:r>
              <a:rPr lang="en-US" b="1" dirty="0">
                <a:solidFill>
                  <a:srgbClr val="E6DF44"/>
                </a:solidFill>
                <a:latin typeface="Gentium Book Basic" panose="02000503060000020004" pitchFamily="2" charset="0"/>
              </a:rPr>
              <a:t> </a:t>
            </a:r>
            <a:r>
              <a:rPr lang="en-US" dirty="0">
                <a:solidFill>
                  <a:srgbClr val="E6DF44"/>
                </a:solidFill>
                <a:latin typeface="Gentium Book Basic" panose="02000503060000020004" pitchFamily="2" charset="0"/>
              </a:rPr>
              <a:t>je </a:t>
            </a:r>
            <a:r>
              <a:rPr lang="en-US" dirty="0" err="1">
                <a:solidFill>
                  <a:srgbClr val="E6DF44"/>
                </a:solidFill>
                <a:latin typeface="Gentium Book Basic" panose="02000503060000020004" pitchFamily="2" charset="0"/>
              </a:rPr>
              <a:t>kiest</a:t>
            </a:r>
            <a:r>
              <a:rPr lang="en-US" dirty="0">
                <a:solidFill>
                  <a:srgbClr val="E6DF44"/>
                </a:solidFill>
                <a:latin typeface="Gentium Book Basic" panose="02000503060000020004" pitchFamily="2" charset="0"/>
              </a:rPr>
              <a:t> </a:t>
            </a:r>
            <a:r>
              <a:rPr lang="en-US" dirty="0" err="1">
                <a:solidFill>
                  <a:srgbClr val="E6DF44"/>
                </a:solidFill>
                <a:latin typeface="Gentium Book Basic" panose="02000503060000020004" pitchFamily="2" charset="0"/>
              </a:rPr>
              <a:t>welke</a:t>
            </a:r>
            <a:r>
              <a:rPr lang="en-US" dirty="0">
                <a:solidFill>
                  <a:srgbClr val="E6DF44"/>
                </a:solidFill>
                <a:latin typeface="Gentium Book Basic" panose="02000503060000020004" pitchFamily="2" charset="0"/>
              </a:rPr>
              <a:t> </a:t>
            </a:r>
            <a:r>
              <a:rPr lang="en-US" dirty="0" err="1">
                <a:solidFill>
                  <a:srgbClr val="E6DF44"/>
                </a:solidFill>
                <a:latin typeface="Gentium Book Basic" panose="02000503060000020004" pitchFamily="2" charset="0"/>
              </a:rPr>
              <a:t>opgaven</a:t>
            </a:r>
            <a:r>
              <a:rPr lang="en-US" dirty="0">
                <a:solidFill>
                  <a:srgbClr val="E6DF44"/>
                </a:solidFill>
                <a:latin typeface="Gentium Book Basic" panose="02000503060000020004" pitchFamily="2" charset="0"/>
              </a:rPr>
              <a:t> je </a:t>
            </a:r>
            <a:r>
              <a:rPr lang="en-US" dirty="0" err="1">
                <a:solidFill>
                  <a:srgbClr val="E6DF44"/>
                </a:solidFill>
                <a:latin typeface="Gentium Book Basic" panose="02000503060000020004" pitchFamily="2" charset="0"/>
              </a:rPr>
              <a:t>doet</a:t>
            </a:r>
            <a:r>
              <a:rPr lang="en-US" dirty="0">
                <a:solidFill>
                  <a:srgbClr val="E6DF44"/>
                </a:solidFill>
                <a:latin typeface="Gentium Book Basic" panose="02000503060000020004" pitchFamily="2" charset="0"/>
              </a:rPr>
              <a:t> </a:t>
            </a:r>
            <a:r>
              <a:rPr lang="en-US" dirty="0" err="1">
                <a:solidFill>
                  <a:srgbClr val="E6DF44"/>
                </a:solidFill>
                <a:latin typeface="Gentium Book Basic" panose="02000503060000020004" pitchFamily="2" charset="0"/>
              </a:rPr>
              <a:t>en</a:t>
            </a:r>
            <a:r>
              <a:rPr lang="en-US" dirty="0">
                <a:solidFill>
                  <a:srgbClr val="E6DF44"/>
                </a:solidFill>
                <a:latin typeface="Gentium Book Basic" panose="02000503060000020004" pitchFamily="2" charset="0"/>
              </a:rPr>
              <a:t> </a:t>
            </a:r>
            <a:r>
              <a:rPr lang="en-US" dirty="0" err="1">
                <a:solidFill>
                  <a:srgbClr val="E6DF44"/>
                </a:solidFill>
                <a:latin typeface="Gentium Book Basic" panose="02000503060000020004" pitchFamily="2" charset="0"/>
              </a:rPr>
              <a:t>wanneer</a:t>
            </a:r>
            <a:endParaRPr lang="en-NL" dirty="0">
              <a:solidFill>
                <a:srgbClr val="E6DF44"/>
              </a:solidFill>
              <a:latin typeface="Gentium Book Basic" panose="02000503060000020004"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779521" y="572961"/>
            <a:ext cx="6521400" cy="553998"/>
          </a:xfrm>
          <a:prstGeom prst="rect">
            <a:avLst/>
          </a:prstGeom>
          <a:noFill/>
          <a:ln>
            <a:noFill/>
          </a:ln>
        </p:spPr>
        <p:txBody>
          <a:bodyPr lIns="0" tIns="0" rIns="0" bIns="0" anchor="ctr">
            <a:spAutoFit/>
          </a:bodyPr>
          <a:lstStyle/>
          <a:p>
            <a:r>
              <a:rPr lang="en-US" sz="3600" spc="-1" dirty="0">
                <a:solidFill>
                  <a:srgbClr val="4AD5E1"/>
                </a:solidFill>
                <a:latin typeface="Amaranth"/>
              </a:rPr>
              <a:t>Regels skilltree</a:t>
            </a:r>
          </a:p>
        </p:txBody>
      </p:sp>
      <p:sp>
        <p:nvSpPr>
          <p:cNvPr id="87" name="TextShape 2"/>
          <p:cNvSpPr txBox="1"/>
          <p:nvPr/>
        </p:nvSpPr>
        <p:spPr>
          <a:xfrm>
            <a:off x="1442565" y="1509479"/>
            <a:ext cx="7006959" cy="3817895"/>
          </a:xfrm>
          <a:prstGeom prst="rect">
            <a:avLst/>
          </a:prstGeom>
          <a:noFill/>
          <a:ln>
            <a:noFill/>
          </a:ln>
        </p:spPr>
        <p:txBody>
          <a:bodyPr lIns="0" tIns="0" rIns="0" bIns="0">
            <a:normAutofit fontScale="77500" lnSpcReduction="20000"/>
          </a:bodyPr>
          <a:lstStyle/>
          <a:p>
            <a:pPr marL="432028" indent="-324021">
              <a:spcBef>
                <a:spcPts val="1417"/>
              </a:spcBef>
              <a:buClr>
                <a:srgbClr val="E6DF44"/>
              </a:buClr>
              <a:buSzPct val="45000"/>
              <a:buFont typeface="Wingdings" charset="2"/>
              <a:buChar char=""/>
            </a:pPr>
            <a:r>
              <a:rPr lang="nl-NL" sz="2320" spc="-1" dirty="0">
                <a:solidFill>
                  <a:srgbClr val="E6DF44"/>
                </a:solidFill>
                <a:latin typeface="Gentium Book Basic"/>
              </a:rPr>
              <a:t>Zorg dat je de skilltree elke les bij je hebt.</a:t>
            </a:r>
          </a:p>
          <a:p>
            <a:pPr marL="432028" indent="-324021">
              <a:spcBef>
                <a:spcPts val="1417"/>
              </a:spcBef>
              <a:buClr>
                <a:srgbClr val="E6DF44"/>
              </a:buClr>
              <a:buSzPct val="45000"/>
              <a:buFont typeface="Wingdings" charset="2"/>
              <a:buChar char=""/>
            </a:pPr>
            <a:r>
              <a:rPr lang="nl-NL" sz="2320" spc="-1" dirty="0">
                <a:solidFill>
                  <a:srgbClr val="E6DF44"/>
                </a:solidFill>
                <a:latin typeface="Gentium Book Basic"/>
              </a:rPr>
              <a:t>Teken duidelijk af welke opgaven en onderdelen je hebt afgerond.</a:t>
            </a:r>
          </a:p>
          <a:p>
            <a:pPr marL="432028" indent="-324021">
              <a:spcBef>
                <a:spcPts val="1417"/>
              </a:spcBef>
              <a:buClr>
                <a:srgbClr val="E6DF44"/>
              </a:buClr>
              <a:buSzPct val="45000"/>
              <a:buFont typeface="Wingdings" charset="2"/>
              <a:buChar char=""/>
            </a:pPr>
            <a:r>
              <a:rPr lang="nl-NL" sz="2320" spc="-1" dirty="0">
                <a:solidFill>
                  <a:srgbClr val="E6DF44"/>
                </a:solidFill>
                <a:latin typeface="Gentium Book Basic"/>
              </a:rPr>
              <a:t>Je moet alle </a:t>
            </a:r>
            <a:r>
              <a:rPr lang="nl-NL" sz="2320" spc="-1" dirty="0" err="1">
                <a:solidFill>
                  <a:srgbClr val="E6DF44"/>
                </a:solidFill>
                <a:latin typeface="Gentium Book Basic"/>
              </a:rPr>
              <a:t>essential</a:t>
            </a:r>
            <a:r>
              <a:rPr lang="nl-NL" sz="2320" spc="-1" dirty="0">
                <a:solidFill>
                  <a:srgbClr val="E6DF44"/>
                </a:solidFill>
                <a:latin typeface="Gentium Book Basic"/>
              </a:rPr>
              <a:t> (blauwe) opgaven maken. Verder beslis je zelf welke opgaven voor jezelf het nuttigst zijn.</a:t>
            </a:r>
          </a:p>
          <a:p>
            <a:pPr marL="432028" indent="-324021">
              <a:spcBef>
                <a:spcPts val="1417"/>
              </a:spcBef>
              <a:buClr>
                <a:srgbClr val="E6DF44"/>
              </a:buClr>
              <a:buSzPct val="45000"/>
              <a:buFont typeface="Wingdings" charset="2"/>
              <a:buChar char=""/>
            </a:pPr>
            <a:r>
              <a:rPr lang="nl-NL" sz="2320" spc="-1" dirty="0">
                <a:solidFill>
                  <a:srgbClr val="E6DF44"/>
                </a:solidFill>
                <a:latin typeface="Gentium Book Basic"/>
              </a:rPr>
              <a:t>Je mag zelf kiezen wanneer je de opgaven maakt, zolang alle blauwe opgaven maar af en nagekeken zijn op het moment van de toets.</a:t>
            </a:r>
          </a:p>
          <a:p>
            <a:pPr marL="432028" indent="-324021">
              <a:spcBef>
                <a:spcPts val="1417"/>
              </a:spcBef>
              <a:buClr>
                <a:srgbClr val="E6DF44"/>
              </a:buClr>
              <a:buSzPct val="45000"/>
              <a:buFont typeface="Wingdings" charset="2"/>
              <a:buChar char=""/>
            </a:pPr>
            <a:r>
              <a:rPr lang="nl-NL" sz="2320" spc="-1" dirty="0">
                <a:solidFill>
                  <a:srgbClr val="E6DF44"/>
                </a:solidFill>
                <a:latin typeface="Gentium Book Basic"/>
              </a:rPr>
              <a:t>Aan het begin van de toets lever je je schrift in. Hier controleer ik of je alle blauwe opgaven hebt gemaakt en nagekeken. Is dit niet het geval, dan doe je dit alsnog na de toets.</a:t>
            </a:r>
          </a:p>
          <a:p>
            <a:pPr marL="432028" indent="-324021">
              <a:spcBef>
                <a:spcPts val="1417"/>
              </a:spcBef>
              <a:buClr>
                <a:srgbClr val="E6DF44"/>
              </a:buClr>
              <a:buSzPct val="45000"/>
              <a:buFont typeface="Wingdings" charset="2"/>
              <a:buChar char=""/>
            </a:pPr>
            <a:r>
              <a:rPr lang="nl-NL" sz="2320" spc="-1" dirty="0">
                <a:solidFill>
                  <a:srgbClr val="E6DF44"/>
                </a:solidFill>
                <a:latin typeface="Gentium Book Basic"/>
              </a:rPr>
              <a:t>Als je van jezelf weet dat je meer sturing nodig hebt, dan mag je naar me toe komen met het verzoek om je op bepaalde momenten te controleren.</a:t>
            </a:r>
          </a:p>
        </p:txBody>
      </p:sp>
    </p:spTree>
    <p:extLst>
      <p:ext uri="{BB962C8B-B14F-4D97-AF65-F5344CB8AC3E}">
        <p14:creationId xmlns:p14="http://schemas.microsoft.com/office/powerpoint/2010/main" val="1342591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0" y="572421"/>
            <a:ext cx="6857640" cy="553998"/>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2400" spc="-1" dirty="0">
                <a:solidFill>
                  <a:srgbClr val="4AD5E1"/>
                </a:solidFill>
                <a:latin typeface="Amaranth"/>
                <a:ea typeface="DejaVu Sans"/>
              </a:rPr>
              <a:t> </a:t>
            </a:r>
            <a:r>
              <a:rPr lang="en-US" sz="3600" spc="-1">
                <a:solidFill>
                  <a:srgbClr val="4AD5E1"/>
                </a:solidFill>
                <a:latin typeface="Amaranth"/>
                <a:ea typeface="DejaVu Sans"/>
              </a:rPr>
              <a:t>–</a:t>
            </a:r>
            <a:r>
              <a:rPr lang="en-US" sz="2400" spc="-1">
                <a:solidFill>
                  <a:srgbClr val="4AD5E1"/>
                </a:solidFill>
                <a:latin typeface="Amaranth"/>
                <a:ea typeface="DejaVu Sans"/>
              </a:rPr>
              <a:t> </a:t>
            </a:r>
            <a:r>
              <a:rPr lang="en-NL" sz="3600" spc="-1">
                <a:solidFill>
                  <a:srgbClr val="4AD5E1"/>
                </a:solidFill>
                <a:latin typeface="Amaranth"/>
                <a:ea typeface="DejaVu Sans"/>
              </a:rPr>
              <a:t>structuur</a:t>
            </a:r>
            <a:endParaRPr lang="en-US" sz="3600" spc="-1" dirty="0">
              <a:latin typeface="Arial"/>
            </a:endParaRPr>
          </a:p>
        </p:txBody>
      </p:sp>
      <p:sp>
        <p:nvSpPr>
          <p:cNvPr id="223" name="CustomShape 2"/>
          <p:cNvSpPr/>
          <p:nvPr/>
        </p:nvSpPr>
        <p:spPr>
          <a:xfrm>
            <a:off x="1442561" y="1509480"/>
            <a:ext cx="6857640" cy="3122155"/>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Schrijf</a:t>
            </a:r>
            <a:r>
              <a:rPr lang="en-US" sz="2320" spc="-1" dirty="0">
                <a:solidFill>
                  <a:srgbClr val="E6DF44"/>
                </a:solidFill>
                <a:latin typeface="Gentium Book Basic"/>
                <a:ea typeface="DejaVu Sans"/>
              </a:rPr>
              <a:t> op hoe je </a:t>
            </a:r>
            <a:r>
              <a:rPr lang="en-US" sz="2320" spc="-1" dirty="0" err="1">
                <a:solidFill>
                  <a:srgbClr val="E6DF44"/>
                </a:solidFill>
                <a:latin typeface="Gentium Book Basic"/>
                <a:ea typeface="DejaVu Sans"/>
              </a:rPr>
              <a:t>structuur</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aanbrengt</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voor</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leerlingen</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Hoe </a:t>
            </a:r>
            <a:r>
              <a:rPr lang="en-US" sz="2320" spc="-1" dirty="0" err="1">
                <a:solidFill>
                  <a:srgbClr val="E6DF44"/>
                </a:solidFill>
                <a:latin typeface="Gentium Book Basic"/>
                <a:ea typeface="DejaVu Sans"/>
              </a:rPr>
              <a:t>zien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ze</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hun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voortgang</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en</a:t>
            </a:r>
            <a:r>
              <a:rPr lang="en-US" sz="2320" spc="-1" dirty="0">
                <a:solidFill>
                  <a:srgbClr val="E6DF44"/>
                </a:solidFill>
                <a:latin typeface="Gentium Book Basic"/>
                <a:ea typeface="DejaVu Sans"/>
              </a:rPr>
              <a:t> </a:t>
            </a:r>
            <a:r>
              <a:rPr lang="en-US" sz="2320" spc="-1" err="1">
                <a:solidFill>
                  <a:srgbClr val="E6DF44"/>
                </a:solidFill>
                <a:latin typeface="Gentium Book Basic"/>
                <a:ea typeface="DejaVu Sans"/>
              </a:rPr>
              <a:t>vooruitgang</a:t>
            </a:r>
            <a:r>
              <a:rPr lang="en-US" sz="2320" spc="-1">
                <a:solidFill>
                  <a:srgbClr val="E6DF44"/>
                </a:solidFill>
                <a:latin typeface="Gentium Book Basic"/>
                <a:ea typeface="DejaVu Sans"/>
              </a:rPr>
              <a:t>?</a:t>
            </a:r>
            <a:endParaRPr lang="en-NL" sz="2320" spc="-1">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NL" sz="2320" spc="-1">
                <a:solidFill>
                  <a:srgbClr val="E6DF44"/>
                </a:solidFill>
                <a:latin typeface="Gentium Book Basic"/>
                <a:ea typeface="DejaVu Sans"/>
              </a:rPr>
              <a:t>Kunnen ze daarin zelf keuzes maken?</a:t>
            </a:r>
            <a:endParaRPr lang="en-US" sz="2320" spc="-1" dirty="0">
              <a:solidFill>
                <a:srgbClr val="E6DF44"/>
              </a:solidFill>
              <a:latin typeface="Gentium Book Basic"/>
              <a:ea typeface="DejaVu Sans"/>
            </a:endParaRPr>
          </a:p>
        </p:txBody>
      </p:sp>
      <p:sp>
        <p:nvSpPr>
          <p:cNvPr id="224" name="CustomShape 3"/>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NL" spc="-1">
                <a:solidFill>
                  <a:srgbClr val="011A27"/>
                </a:solidFill>
                <a:latin typeface="Arial"/>
                <a:ea typeface="DejaVu Sans"/>
              </a:rPr>
              <a:t>2</a:t>
            </a:r>
            <a:r>
              <a:rPr lang="en-US" spc="-1">
                <a:solidFill>
                  <a:srgbClr val="011A27"/>
                </a:solidFill>
                <a:latin typeface="Arial"/>
                <a:ea typeface="DejaVu Sans"/>
              </a:rPr>
              <a:t> </a:t>
            </a:r>
            <a:r>
              <a:rPr lang="en-US" spc="-1" dirty="0" err="1">
                <a:solidFill>
                  <a:srgbClr val="011A27"/>
                </a:solidFill>
                <a:latin typeface="Arial"/>
                <a:ea typeface="DejaVu Sans"/>
              </a:rPr>
              <a:t>minuten</a:t>
            </a:r>
            <a:endParaRPr lang="en-US" spc="-1" dirty="0">
              <a:latin typeface="Arial"/>
            </a:endParaRP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
        <p:nvSpPr>
          <p:cNvPr id="10" name="CustomShape 9">
            <a:extLst>
              <a:ext uri="{FF2B5EF4-FFF2-40B4-BE49-F238E27FC236}">
                <a16:creationId xmlns:a16="http://schemas.microsoft.com/office/drawing/2014/main" id="{15318846-F269-472A-8A9A-E304BB913D87}"/>
              </a:ext>
            </a:extLst>
          </p:cNvPr>
          <p:cNvSpPr/>
          <p:nvPr/>
        </p:nvSpPr>
        <p:spPr>
          <a:xfrm>
            <a:off x="6159281" y="3026162"/>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a:solidFill>
                  <a:srgbClr val="000000"/>
                </a:solidFill>
                <a:latin typeface="Calibri"/>
                <a:ea typeface="DejaVu Sans"/>
              </a:rPr>
              <a:t>awesome</a:t>
            </a:r>
            <a:endParaRPr lang="en-US" sz="1400" spc="-1" dirty="0">
              <a:latin typeface="Arial"/>
            </a:endParaRPr>
          </a:p>
        </p:txBody>
      </p:sp>
      <p:sp>
        <p:nvSpPr>
          <p:cNvPr id="11" name="CustomShape 10">
            <a:extLst>
              <a:ext uri="{FF2B5EF4-FFF2-40B4-BE49-F238E27FC236}">
                <a16:creationId xmlns:a16="http://schemas.microsoft.com/office/drawing/2014/main" id="{7DB8CB84-6171-44FC-8BDF-F94ECB34C795}"/>
              </a:ext>
            </a:extLst>
          </p:cNvPr>
          <p:cNvSpPr/>
          <p:nvPr/>
        </p:nvSpPr>
        <p:spPr>
          <a:xfrm>
            <a:off x="7356100" y="3042488"/>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err="1">
                <a:solidFill>
                  <a:srgbClr val="000000"/>
                </a:solidFill>
                <a:latin typeface="Calibri"/>
                <a:ea typeface="DejaVu Sans"/>
              </a:rPr>
              <a:t>activiteiten</a:t>
            </a:r>
            <a:endParaRPr lang="en-US" sz="1400" spc="-1" dirty="0">
              <a:latin typeface="Arial"/>
            </a:endParaRPr>
          </a:p>
        </p:txBody>
      </p:sp>
      <p:sp>
        <p:nvSpPr>
          <p:cNvPr id="12" name="CustomShape 9">
            <a:extLst>
              <a:ext uri="{FF2B5EF4-FFF2-40B4-BE49-F238E27FC236}">
                <a16:creationId xmlns:a16="http://schemas.microsoft.com/office/drawing/2014/main" id="{7C771A93-7C5E-412F-BD39-194868E743A5}"/>
              </a:ext>
            </a:extLst>
          </p:cNvPr>
          <p:cNvSpPr/>
          <p:nvPr/>
        </p:nvSpPr>
        <p:spPr>
          <a:xfrm>
            <a:off x="6169455" y="4091198"/>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err="1">
                <a:solidFill>
                  <a:srgbClr val="000000"/>
                </a:solidFill>
                <a:latin typeface="Calibri"/>
                <a:ea typeface="DejaVu Sans"/>
              </a:rPr>
              <a:t>structuur</a:t>
            </a:r>
            <a:endParaRPr lang="en-US" sz="1400" spc="-1" dirty="0">
              <a:latin typeface="Arial"/>
            </a:endParaRPr>
          </a:p>
        </p:txBody>
      </p:sp>
    </p:spTree>
    <p:extLst>
      <p:ext uri="{BB962C8B-B14F-4D97-AF65-F5344CB8AC3E}">
        <p14:creationId xmlns:p14="http://schemas.microsoft.com/office/powerpoint/2010/main" val="64531072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
                                          </p:stCondLst>
                                        </p:cTn>
                                        <p:tgtEl>
                                          <p:spTgt spid="2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nodeType="clickEffect">
                                  <p:stCondLst>
                                    <p:cond delay="0"/>
                                  </p:stCondLst>
                                  <p:childTnLst>
                                    <p:animEffect transition="out" filter="wipe(left)">
                                      <p:cBhvr additive="repl">
                                        <p:cTn id="20" dur="120000"/>
                                        <p:tgtEl>
                                          <p:spTgt spid="224"/>
                                        </p:tgtEl>
                                      </p:cBhvr>
                                    </p:animEffect>
                                    <p:set>
                                      <p:cBhvr>
                                        <p:cTn id="21" fill="hold">
                                          <p:stCondLst>
                                            <p:cond delay="11976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2E8AE-6498-B4F2-5DEE-C7ECF622F368}"/>
            </a:ext>
          </a:extLst>
        </p:cNvPr>
        <p:cNvGrpSpPr/>
        <p:nvPr/>
      </p:nvGrpSpPr>
      <p:grpSpPr>
        <a:xfrm>
          <a:off x="0" y="0"/>
          <a:ext cx="0" cy="0"/>
          <a:chOff x="0" y="0"/>
          <a:chExt cx="0" cy="0"/>
        </a:xfrm>
      </p:grpSpPr>
      <p:sp>
        <p:nvSpPr>
          <p:cNvPr id="86" name="TextShape 1">
            <a:extLst>
              <a:ext uri="{FF2B5EF4-FFF2-40B4-BE49-F238E27FC236}">
                <a16:creationId xmlns:a16="http://schemas.microsoft.com/office/drawing/2014/main" id="{AE9E786D-642D-4EEF-696A-C3F4F3A26A1C}"/>
              </a:ext>
            </a:extLst>
          </p:cNvPr>
          <p:cNvSpPr txBox="1"/>
          <p:nvPr/>
        </p:nvSpPr>
        <p:spPr>
          <a:xfrm>
            <a:off x="1779521" y="572961"/>
            <a:ext cx="6521400" cy="553998"/>
          </a:xfrm>
          <a:prstGeom prst="rect">
            <a:avLst/>
          </a:prstGeom>
          <a:noFill/>
          <a:ln>
            <a:noFill/>
          </a:ln>
        </p:spPr>
        <p:txBody>
          <a:bodyPr lIns="0" tIns="0" rIns="0" bIns="0" anchor="ctr">
            <a:spAutoFit/>
          </a:bodyPr>
          <a:lstStyle/>
          <a:p>
            <a:r>
              <a:rPr lang="en-US" sz="3600" spc="-1" dirty="0" err="1">
                <a:solidFill>
                  <a:srgbClr val="4AD5E1"/>
                </a:solidFill>
                <a:latin typeface="Amaranth"/>
              </a:rPr>
              <a:t>Opbouw</a:t>
            </a:r>
            <a:r>
              <a:rPr lang="en-US" sz="3600" spc="-1" dirty="0">
                <a:solidFill>
                  <a:srgbClr val="4AD5E1"/>
                </a:solidFill>
                <a:latin typeface="Amaranth"/>
              </a:rPr>
              <a:t> van </a:t>
            </a:r>
            <a:r>
              <a:rPr lang="en-US" sz="3600" spc="-1" dirty="0" err="1">
                <a:solidFill>
                  <a:srgbClr val="4AD5E1"/>
                </a:solidFill>
                <a:latin typeface="Amaranth"/>
              </a:rPr>
              <a:t>een</a:t>
            </a:r>
            <a:r>
              <a:rPr lang="en-US" sz="3600" spc="-1" dirty="0">
                <a:solidFill>
                  <a:srgbClr val="4AD5E1"/>
                </a:solidFill>
                <a:latin typeface="Amaranth"/>
              </a:rPr>
              <a:t> </a:t>
            </a:r>
            <a:r>
              <a:rPr lang="en-US" sz="3600" spc="-1" dirty="0" err="1">
                <a:solidFill>
                  <a:srgbClr val="4AD5E1"/>
                </a:solidFill>
                <a:latin typeface="Amaranth"/>
              </a:rPr>
              <a:t>lessenserie</a:t>
            </a:r>
            <a:endParaRPr lang="en-US" sz="3600" spc="-1" dirty="0">
              <a:solidFill>
                <a:srgbClr val="4AD5E1"/>
              </a:solidFill>
              <a:latin typeface="Amaranth"/>
            </a:endParaRPr>
          </a:p>
        </p:txBody>
      </p:sp>
      <p:pic>
        <p:nvPicPr>
          <p:cNvPr id="4" name="Picture 3">
            <a:extLst>
              <a:ext uri="{FF2B5EF4-FFF2-40B4-BE49-F238E27FC236}">
                <a16:creationId xmlns:a16="http://schemas.microsoft.com/office/drawing/2014/main" id="{879F7D60-D93D-12BB-6736-D99ECD267621}"/>
              </a:ext>
            </a:extLst>
          </p:cNvPr>
          <p:cNvPicPr/>
          <p:nvPr/>
        </p:nvPicPr>
        <p:blipFill>
          <a:blip r:embed="rId3">
            <a:lum bright="70000" contrast="-70000"/>
            <a:extLst>
              <a:ext uri="{BEBA8EAE-BF5A-486C-A8C5-ECC9F3942E4B}">
                <a14:imgProps xmlns:a14="http://schemas.microsoft.com/office/drawing/2010/main">
                  <a14:imgLayer r:embed="rId4">
                    <a14:imgEffect>
                      <a14:colorTemperature colorTemp="1600"/>
                    </a14:imgEffect>
                    <a14:imgEffect>
                      <a14:saturation sat="229000"/>
                    </a14:imgEffect>
                  </a14:imgLayer>
                </a14:imgProps>
              </a:ext>
            </a:extLst>
          </a:blip>
          <a:stretch/>
        </p:blipFill>
        <p:spPr>
          <a:xfrm>
            <a:off x="2376968" y="1411357"/>
            <a:ext cx="5253148" cy="3812167"/>
          </a:xfrm>
          <a:prstGeom prst="rect">
            <a:avLst/>
          </a:prstGeom>
          <a:ln>
            <a:noFill/>
          </a:ln>
        </p:spPr>
      </p:pic>
    </p:spTree>
    <p:extLst>
      <p:ext uri="{BB962C8B-B14F-4D97-AF65-F5344CB8AC3E}">
        <p14:creationId xmlns:p14="http://schemas.microsoft.com/office/powerpoint/2010/main" val="148125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681967" y="563129"/>
            <a:ext cx="6716688" cy="553998"/>
          </a:xfrm>
          <a:prstGeom prst="rect">
            <a:avLst/>
          </a:prstGeom>
          <a:noFill/>
          <a:ln>
            <a:noFill/>
          </a:ln>
        </p:spPr>
        <p:txBody>
          <a:bodyPr wrap="square" lIns="0" tIns="0" rIns="0" bIns="0" anchor="ctr">
            <a:spAutoFit/>
          </a:bodyPr>
          <a:lstStyle/>
          <a:p>
            <a:r>
              <a:rPr lang="en-US" sz="3600" spc="-1">
                <a:solidFill>
                  <a:srgbClr val="4AD5E1"/>
                </a:solidFill>
                <a:latin typeface="Amaranth"/>
              </a:rPr>
              <a:t>De </a:t>
            </a:r>
            <a:r>
              <a:rPr lang="en-NL" sz="3600" spc="-1">
                <a:solidFill>
                  <a:srgbClr val="4AD5E1"/>
                </a:solidFill>
                <a:latin typeface="Amaranth"/>
              </a:rPr>
              <a:t>twee fasen</a:t>
            </a:r>
            <a:r>
              <a:rPr lang="en-US" sz="3600" spc="-1">
                <a:solidFill>
                  <a:srgbClr val="4AD5E1"/>
                </a:solidFill>
                <a:latin typeface="Amaranth"/>
              </a:rPr>
              <a:t> van </a:t>
            </a:r>
            <a:r>
              <a:rPr lang="en-US" sz="3600" spc="-1" err="1">
                <a:solidFill>
                  <a:srgbClr val="4AD5E1"/>
                </a:solidFill>
                <a:latin typeface="Amaranth"/>
              </a:rPr>
              <a:t>een</a:t>
            </a:r>
            <a:r>
              <a:rPr lang="en-US" sz="3600" spc="-1">
                <a:solidFill>
                  <a:srgbClr val="4AD5E1"/>
                </a:solidFill>
                <a:latin typeface="Amaranth"/>
              </a:rPr>
              <a:t> </a:t>
            </a:r>
            <a:r>
              <a:rPr lang="en-US" sz="3600" spc="-1" err="1">
                <a:solidFill>
                  <a:srgbClr val="4AD5E1"/>
                </a:solidFill>
                <a:latin typeface="Amaranth"/>
              </a:rPr>
              <a:t>lessenserie</a:t>
            </a:r>
            <a:endParaRPr lang="en-US" sz="3600" spc="-1">
              <a:solidFill>
                <a:srgbClr val="4AD5E1"/>
              </a:solidFill>
              <a:latin typeface="Amaranth"/>
            </a:endParaRPr>
          </a:p>
        </p:txBody>
      </p:sp>
      <p:graphicFrame>
        <p:nvGraphicFramePr>
          <p:cNvPr id="4" name="Table 3">
            <a:extLst>
              <a:ext uri="{FF2B5EF4-FFF2-40B4-BE49-F238E27FC236}">
                <a16:creationId xmlns:a16="http://schemas.microsoft.com/office/drawing/2014/main" id="{E33F4558-5582-4580-B457-17F54A285C7B}"/>
              </a:ext>
            </a:extLst>
          </p:cNvPr>
          <p:cNvGraphicFramePr>
            <a:graphicFrameLocks noGrp="1"/>
          </p:cNvGraphicFramePr>
          <p:nvPr/>
        </p:nvGraphicFramePr>
        <p:xfrm>
          <a:off x="1522821" y="1813642"/>
          <a:ext cx="7034981" cy="2611178"/>
        </p:xfrm>
        <a:graphic>
          <a:graphicData uri="http://schemas.openxmlformats.org/drawingml/2006/table">
            <a:tbl>
              <a:tblPr firstRow="1" bandRow="1"/>
              <a:tblGrid>
                <a:gridCol w="3516539">
                  <a:extLst>
                    <a:ext uri="{9D8B030D-6E8A-4147-A177-3AD203B41FA5}">
                      <a16:colId xmlns:a16="http://schemas.microsoft.com/office/drawing/2014/main" val="1870057461"/>
                    </a:ext>
                  </a:extLst>
                </a:gridCol>
                <a:gridCol w="3518442">
                  <a:extLst>
                    <a:ext uri="{9D8B030D-6E8A-4147-A177-3AD203B41FA5}">
                      <a16:colId xmlns:a16="http://schemas.microsoft.com/office/drawing/2014/main" val="427994728"/>
                    </a:ext>
                  </a:extLst>
                </a:gridCol>
              </a:tblGrid>
              <a:tr h="349920">
                <a:tc>
                  <a:txBody>
                    <a:bodyPr/>
                    <a:lstStyle/>
                    <a:p>
                      <a:pPr marL="0" marR="0" lvl="0" indent="0" hangingPunct="0">
                        <a:lnSpc>
                          <a:spcPct val="100000"/>
                        </a:lnSpc>
                        <a:spcBef>
                          <a:spcPts val="0"/>
                        </a:spcBef>
                        <a:spcAft>
                          <a:spcPts val="0"/>
                        </a:spcAft>
                        <a:buNone/>
                        <a:tabLst/>
                        <a:defRPr b="1">
                          <a:solidFill>
                            <a:srgbClr val="011A27"/>
                          </a:solidFill>
                          <a:latin typeface="Gentium Book Basic" pitchFamily="2"/>
                        </a:defRPr>
                      </a:pPr>
                      <a:r>
                        <a:rPr lang="en-NL" sz="1400" b="1" i="0" u="none" strike="noStrike" kern="1200" cap="none">
                          <a:ln>
                            <a:noFill/>
                          </a:ln>
                          <a:solidFill>
                            <a:srgbClr val="F0910F"/>
                          </a:solidFill>
                          <a:latin typeface="+mj-lt"/>
                          <a:ea typeface="Microsoft YaHei" pitchFamily="2"/>
                          <a:cs typeface="Arial" pitchFamily="2"/>
                        </a:rPr>
                        <a:t>Tutorialfase – nieuwe dingen leren</a:t>
                      </a:r>
                      <a:endParaRPr lang="en-US" sz="1400" b="1" i="0" u="none" strike="noStrike" kern="1200" cap="none">
                        <a:ln>
                          <a:noFill/>
                        </a:ln>
                        <a:solidFill>
                          <a:srgbClr val="F0910F"/>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tc>
                  <a:txBody>
                    <a:bodyPr/>
                    <a:lstStyle/>
                    <a:p>
                      <a:pPr marL="0" marR="0" lvl="0" indent="0" hangingPunct="0">
                        <a:lnSpc>
                          <a:spcPct val="100000"/>
                        </a:lnSpc>
                        <a:spcBef>
                          <a:spcPts val="0"/>
                        </a:spcBef>
                        <a:spcAft>
                          <a:spcPts val="0"/>
                        </a:spcAft>
                        <a:buNone/>
                        <a:tabLst/>
                        <a:defRPr b="1">
                          <a:solidFill>
                            <a:srgbClr val="011A27"/>
                          </a:solidFill>
                          <a:latin typeface="Gentium Book Basic" pitchFamily="2"/>
                        </a:defRPr>
                      </a:pPr>
                      <a:r>
                        <a:rPr lang="en-NL" sz="1400" b="1" i="0" u="none" strike="noStrike" kern="1200" cap="none">
                          <a:ln>
                            <a:noFill/>
                          </a:ln>
                          <a:solidFill>
                            <a:srgbClr val="F0910F"/>
                          </a:solidFill>
                          <a:latin typeface="+mj-lt"/>
                          <a:ea typeface="Microsoft YaHei" pitchFamily="2"/>
                          <a:cs typeface="Arial" pitchFamily="2"/>
                        </a:rPr>
                        <a:t>Verdiepingsfase – toepassen en consolideren</a:t>
                      </a:r>
                      <a:endParaRPr lang="en-US" sz="1400" b="1" i="0" u="none" strike="noStrike" kern="1200" cap="none">
                        <a:ln>
                          <a:noFill/>
                        </a:ln>
                        <a:solidFill>
                          <a:srgbClr val="F0910F"/>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887079567"/>
                  </a:ext>
                </a:extLst>
              </a:tr>
              <a:tr h="343418">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Meer uitleg</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Meer doen</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289628443"/>
                  </a:ext>
                </a:extLst>
              </a:tr>
              <a:tr h="349920">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Kleine en gesloten opdrachten</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Grote en open opdrachten</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758585759"/>
                  </a:ext>
                </a:extLst>
              </a:tr>
              <a:tr h="349920">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Meer individueel werk</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Meer samenwerken</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90120729"/>
                  </a:ext>
                </a:extLst>
              </a:tr>
              <a:tr h="349920">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Meer feedback</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Meer reflectie</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195693771"/>
                  </a:ext>
                </a:extLst>
              </a:tr>
              <a:tr h="349920">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Differentiatie door andere opdrachten</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Differentiatie binnen de opdracht</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320933313"/>
                  </a:ext>
                </a:extLst>
              </a:tr>
              <a:tr h="349920">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Veel structuur</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tc>
                  <a:txBody>
                    <a:bodyPr/>
                    <a:lstStyle/>
                    <a:p>
                      <a:pPr marL="0" marR="0" lvl="0" indent="0" hangingPunct="0">
                        <a:lnSpc>
                          <a:spcPct val="100000"/>
                        </a:lnSpc>
                        <a:spcBef>
                          <a:spcPts val="0"/>
                        </a:spcBef>
                        <a:spcAft>
                          <a:spcPts val="0"/>
                        </a:spcAft>
                        <a:buNone/>
                        <a:tabLst/>
                        <a:defRPr>
                          <a:solidFill>
                            <a:srgbClr val="E6DF44"/>
                          </a:solidFill>
                          <a:latin typeface="Gentium Book Basic" pitchFamily="2"/>
                        </a:defRPr>
                      </a:pPr>
                      <a:r>
                        <a:rPr lang="en-NL" sz="1400" b="0" i="0" u="none" strike="noStrike" kern="1200" cap="none">
                          <a:ln>
                            <a:noFill/>
                          </a:ln>
                          <a:solidFill>
                            <a:srgbClr val="E6DF44"/>
                          </a:solidFill>
                          <a:latin typeface="+mj-lt"/>
                          <a:ea typeface="Microsoft YaHei" pitchFamily="2"/>
                          <a:cs typeface="Arial" pitchFamily="2"/>
                        </a:rPr>
                        <a:t>Veel autonomie</a:t>
                      </a:r>
                      <a:endParaRPr lang="en-US" sz="1400" b="0" i="0" u="none" strike="noStrike" kern="1200" cap="none">
                        <a:ln>
                          <a:noFill/>
                        </a:ln>
                        <a:solidFill>
                          <a:srgbClr val="E6DF44"/>
                        </a:solidFill>
                        <a:latin typeface="+mj-lt"/>
                        <a:ea typeface="Microsoft YaHei" pitchFamily="2"/>
                        <a:cs typeface="Arial" pitchFamily="2"/>
                      </a:endParaRPr>
                    </a:p>
                  </a:txBody>
                  <a:tcPr>
                    <a:lnL w="28575" cap="flat" cmpd="sng" algn="ctr">
                      <a:solidFill>
                        <a:srgbClr val="011A27"/>
                      </a:solidFill>
                      <a:prstDash val="solid"/>
                      <a:round/>
                      <a:headEnd type="none" w="med" len="med"/>
                      <a:tailEnd type="none" w="med" len="med"/>
                    </a:lnL>
                    <a:lnR w="28575" cap="flat" cmpd="sng" algn="ctr">
                      <a:solidFill>
                        <a:srgbClr val="011A27"/>
                      </a:solidFill>
                      <a:prstDash val="solid"/>
                      <a:round/>
                      <a:headEnd type="none" w="med" len="med"/>
                      <a:tailEnd type="none" w="med" len="med"/>
                    </a:lnR>
                    <a:lnT w="28575" cap="flat" cmpd="sng" algn="ctr">
                      <a:solidFill>
                        <a:srgbClr val="011A27"/>
                      </a:solidFill>
                      <a:prstDash val="solid"/>
                      <a:round/>
                      <a:headEnd type="none" w="med" len="med"/>
                      <a:tailEnd type="none" w="med" len="med"/>
                    </a:lnT>
                    <a:lnB w="28575" cap="flat" cmpd="sng" algn="ctr">
                      <a:solidFill>
                        <a:srgbClr val="011A27"/>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007225898"/>
                  </a:ext>
                </a:extLst>
              </a:tr>
            </a:tbl>
          </a:graphicData>
        </a:graphic>
      </p:graphicFrame>
    </p:spTree>
    <p:extLst>
      <p:ext uri="{BB962C8B-B14F-4D97-AF65-F5344CB8AC3E}">
        <p14:creationId xmlns:p14="http://schemas.microsoft.com/office/powerpoint/2010/main" val="172899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846A-5C35-4698-8503-8F27D2B778CA}"/>
              </a:ext>
            </a:extLst>
          </p:cNvPr>
          <p:cNvSpPr>
            <a:spLocks noGrp="1"/>
          </p:cNvSpPr>
          <p:nvPr>
            <p:ph type="title"/>
          </p:nvPr>
        </p:nvSpPr>
        <p:spPr/>
        <p:txBody>
          <a:bodyPr/>
          <a:lstStyle/>
          <a:p>
            <a:endParaRPr lang="en-NL"/>
          </a:p>
        </p:txBody>
      </p:sp>
      <p:sp>
        <p:nvSpPr>
          <p:cNvPr id="3" name="Subtitle 2">
            <a:extLst>
              <a:ext uri="{FF2B5EF4-FFF2-40B4-BE49-F238E27FC236}">
                <a16:creationId xmlns:a16="http://schemas.microsoft.com/office/drawing/2014/main" id="{84F1F53E-25C4-44FE-97C8-B3FD33D5D95B}"/>
              </a:ext>
            </a:extLst>
          </p:cNvPr>
          <p:cNvSpPr>
            <a:spLocks noGrp="1"/>
          </p:cNvSpPr>
          <p:nvPr>
            <p:ph type="subTitle"/>
          </p:nvPr>
        </p:nvSpPr>
        <p:spPr/>
        <p:txBody>
          <a:bodyPr/>
          <a:lstStyle/>
          <a:p>
            <a:endParaRPr lang="en-NL"/>
          </a:p>
        </p:txBody>
      </p:sp>
      <p:sp>
        <p:nvSpPr>
          <p:cNvPr id="4" name="Rectangle 3">
            <a:extLst>
              <a:ext uri="{FF2B5EF4-FFF2-40B4-BE49-F238E27FC236}">
                <a16:creationId xmlns:a16="http://schemas.microsoft.com/office/drawing/2014/main" id="{D3267E4C-8A6F-4B8F-928B-81DF179730F2}"/>
              </a:ext>
            </a:extLst>
          </p:cNvPr>
          <p:cNvSpPr/>
          <p:nvPr/>
        </p:nvSpPr>
        <p:spPr>
          <a:xfrm>
            <a:off x="1" y="0"/>
            <a:ext cx="10080624" cy="5670550"/>
          </a:xfrm>
          <a:prstGeom prst="rect">
            <a:avLst/>
          </a:prstGeom>
          <a:solidFill>
            <a:srgbClr val="F09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TextShape 1">
            <a:extLst>
              <a:ext uri="{FF2B5EF4-FFF2-40B4-BE49-F238E27FC236}">
                <a16:creationId xmlns:a16="http://schemas.microsoft.com/office/drawing/2014/main" id="{0902892F-4283-4950-8E28-BC5D1285E2FE}"/>
              </a:ext>
            </a:extLst>
          </p:cNvPr>
          <p:cNvSpPr txBox="1"/>
          <p:nvPr/>
        </p:nvSpPr>
        <p:spPr>
          <a:xfrm>
            <a:off x="1404099" y="2123526"/>
            <a:ext cx="7271702" cy="1423498"/>
          </a:xfrm>
          <a:prstGeom prst="rect">
            <a:avLst/>
          </a:prstGeom>
          <a:noFill/>
          <a:ln>
            <a:noFill/>
          </a:ln>
        </p:spPr>
        <p:txBody>
          <a:bodyPr anchor="b">
            <a:noAutofit/>
          </a:bodyPr>
          <a:lstStyle/>
          <a:p>
            <a:pPr algn="ctr">
              <a:lnSpc>
                <a:spcPct val="90000"/>
              </a:lnSpc>
            </a:pPr>
            <a:r>
              <a:rPr lang="en-NL" sz="7200" spc="-1">
                <a:solidFill>
                  <a:srgbClr val="011A27"/>
                </a:solidFill>
                <a:latin typeface="Pacifico"/>
              </a:rPr>
              <a:t>Gamification</a:t>
            </a:r>
            <a:endParaRPr lang="en-US" sz="7200" spc="-1">
              <a:solidFill>
                <a:srgbClr val="011A27"/>
              </a:solidFill>
              <a:latin typeface="Calibri"/>
            </a:endParaRPr>
          </a:p>
        </p:txBody>
      </p:sp>
    </p:spTree>
    <p:extLst>
      <p:ext uri="{BB962C8B-B14F-4D97-AF65-F5344CB8AC3E}">
        <p14:creationId xmlns:p14="http://schemas.microsoft.com/office/powerpoint/2010/main" val="378860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0" y="572421"/>
            <a:ext cx="7115664" cy="553998"/>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3600" spc="-1" dirty="0">
                <a:solidFill>
                  <a:srgbClr val="4AD5E1"/>
                </a:solidFill>
                <a:latin typeface="Amaranth"/>
                <a:ea typeface="DejaVu Sans"/>
              </a:rPr>
              <a:t> </a:t>
            </a:r>
            <a:r>
              <a:rPr lang="en-US" sz="3600" spc="-1">
                <a:solidFill>
                  <a:srgbClr val="4AD5E1"/>
                </a:solidFill>
                <a:latin typeface="Amaranth"/>
                <a:ea typeface="DejaVu Sans"/>
              </a:rPr>
              <a:t>– </a:t>
            </a:r>
            <a:r>
              <a:rPr lang="en-NL" sz="3600" spc="-1">
                <a:solidFill>
                  <a:srgbClr val="4AD5E1"/>
                </a:solidFill>
                <a:latin typeface="Amaranth"/>
                <a:ea typeface="DejaVu Sans"/>
              </a:rPr>
              <a:t>tutorial &amp; verdieping</a:t>
            </a:r>
            <a:endParaRPr lang="en-US" sz="3600" spc="-1" dirty="0">
              <a:latin typeface="Arial"/>
            </a:endParaRPr>
          </a:p>
        </p:txBody>
      </p:sp>
      <p:sp>
        <p:nvSpPr>
          <p:cNvPr id="223" name="CustomShape 2"/>
          <p:cNvSpPr/>
          <p:nvPr/>
        </p:nvSpPr>
        <p:spPr>
          <a:xfrm>
            <a:off x="1442561" y="1509480"/>
            <a:ext cx="6857640" cy="3122155"/>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14" lvl="1" indent="-216007">
              <a:spcBef>
                <a:spcPts val="1417"/>
              </a:spcBef>
              <a:buClr>
                <a:srgbClr val="FFFFFF"/>
              </a:buClr>
              <a:buSzPct val="45000"/>
              <a:buFont typeface="Wingdings" charset="2"/>
              <a:buChar char=""/>
            </a:pPr>
            <a:r>
              <a:rPr lang="en-NL" sz="2320" spc="-1">
                <a:solidFill>
                  <a:srgbClr val="E6DF44"/>
                </a:solidFill>
                <a:latin typeface="Gentium Book Basic"/>
                <a:ea typeface="DejaVu Sans"/>
              </a:rPr>
              <a:t>Welke activiteiten horen in ‘tutorial modus’ en welke in ‘verdiepingsmodus’</a:t>
            </a:r>
          </a:p>
          <a:p>
            <a:pPr marL="432014" lvl="1" indent="-216007">
              <a:spcBef>
                <a:spcPts val="1417"/>
              </a:spcBef>
              <a:buClr>
                <a:srgbClr val="FFFFFF"/>
              </a:buClr>
              <a:buSzPct val="45000"/>
              <a:buFont typeface="Wingdings" charset="2"/>
              <a:buChar char=""/>
            </a:pPr>
            <a:r>
              <a:rPr lang="en-NL" sz="2320" spc="-1">
                <a:solidFill>
                  <a:srgbClr val="E6DF44"/>
                </a:solidFill>
                <a:latin typeface="Gentium Book Basic"/>
                <a:ea typeface="DejaVu Sans"/>
              </a:rPr>
              <a:t>Maak een ordening van activiteiten over tijd</a:t>
            </a: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
        <p:nvSpPr>
          <p:cNvPr id="10" name="CustomShape 9">
            <a:extLst>
              <a:ext uri="{FF2B5EF4-FFF2-40B4-BE49-F238E27FC236}">
                <a16:creationId xmlns:a16="http://schemas.microsoft.com/office/drawing/2014/main" id="{15318846-F269-472A-8A9A-E304BB913D87}"/>
              </a:ext>
            </a:extLst>
          </p:cNvPr>
          <p:cNvSpPr/>
          <p:nvPr/>
        </p:nvSpPr>
        <p:spPr>
          <a:xfrm>
            <a:off x="6159281" y="3026162"/>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a:solidFill>
                  <a:srgbClr val="000000"/>
                </a:solidFill>
                <a:latin typeface="Calibri"/>
                <a:ea typeface="DejaVu Sans"/>
              </a:rPr>
              <a:t>awesome</a:t>
            </a:r>
            <a:endParaRPr lang="en-US" sz="1400" spc="-1" dirty="0">
              <a:latin typeface="Arial"/>
            </a:endParaRPr>
          </a:p>
        </p:txBody>
      </p:sp>
      <p:sp>
        <p:nvSpPr>
          <p:cNvPr id="11" name="CustomShape 10">
            <a:extLst>
              <a:ext uri="{FF2B5EF4-FFF2-40B4-BE49-F238E27FC236}">
                <a16:creationId xmlns:a16="http://schemas.microsoft.com/office/drawing/2014/main" id="{7DB8CB84-6171-44FC-8BDF-F94ECB34C795}"/>
              </a:ext>
            </a:extLst>
          </p:cNvPr>
          <p:cNvSpPr/>
          <p:nvPr/>
        </p:nvSpPr>
        <p:spPr>
          <a:xfrm>
            <a:off x="7356100" y="3042488"/>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err="1">
                <a:solidFill>
                  <a:srgbClr val="000000"/>
                </a:solidFill>
                <a:latin typeface="Calibri"/>
                <a:ea typeface="DejaVu Sans"/>
              </a:rPr>
              <a:t>activiteiten</a:t>
            </a:r>
            <a:endParaRPr lang="en-US" sz="1400" spc="-1" dirty="0">
              <a:latin typeface="Arial"/>
            </a:endParaRPr>
          </a:p>
        </p:txBody>
      </p:sp>
      <p:sp>
        <p:nvSpPr>
          <p:cNvPr id="12" name="CustomShape 9">
            <a:extLst>
              <a:ext uri="{FF2B5EF4-FFF2-40B4-BE49-F238E27FC236}">
                <a16:creationId xmlns:a16="http://schemas.microsoft.com/office/drawing/2014/main" id="{7C771A93-7C5E-412F-BD39-194868E743A5}"/>
              </a:ext>
            </a:extLst>
          </p:cNvPr>
          <p:cNvSpPr/>
          <p:nvPr/>
        </p:nvSpPr>
        <p:spPr>
          <a:xfrm>
            <a:off x="6169455" y="4091198"/>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err="1">
                <a:solidFill>
                  <a:srgbClr val="000000"/>
                </a:solidFill>
                <a:latin typeface="Calibri"/>
                <a:ea typeface="DejaVu Sans"/>
              </a:rPr>
              <a:t>structuur</a:t>
            </a:r>
            <a:endParaRPr lang="en-US" sz="1400" spc="-1" dirty="0">
              <a:latin typeface="Arial"/>
            </a:endParaRPr>
          </a:p>
        </p:txBody>
      </p:sp>
      <p:sp>
        <p:nvSpPr>
          <p:cNvPr id="13" name="CustomShape 9">
            <a:extLst>
              <a:ext uri="{FF2B5EF4-FFF2-40B4-BE49-F238E27FC236}">
                <a16:creationId xmlns:a16="http://schemas.microsoft.com/office/drawing/2014/main" id="{2254A48A-5466-4800-9BF7-23C3703A40D5}"/>
              </a:ext>
            </a:extLst>
          </p:cNvPr>
          <p:cNvSpPr/>
          <p:nvPr/>
        </p:nvSpPr>
        <p:spPr>
          <a:xfrm>
            <a:off x="7337108" y="4103299"/>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NL" sz="1400" u="sng" spc="-1">
                <a:solidFill>
                  <a:srgbClr val="000000"/>
                </a:solidFill>
                <a:latin typeface="Calibri"/>
                <a:ea typeface="DejaVu Sans"/>
              </a:rPr>
              <a:t>ordening</a:t>
            </a:r>
            <a:endParaRPr lang="en-US" sz="1400" spc="-1" dirty="0">
              <a:latin typeface="Arial"/>
            </a:endParaRPr>
          </a:p>
        </p:txBody>
      </p:sp>
      <p:sp>
        <p:nvSpPr>
          <p:cNvPr id="2" name="CustomShape 3">
            <a:extLst>
              <a:ext uri="{FF2B5EF4-FFF2-40B4-BE49-F238E27FC236}">
                <a16:creationId xmlns:a16="http://schemas.microsoft.com/office/drawing/2014/main" id="{0B231043-D3DC-30DA-1D39-A222D21E8842}"/>
              </a:ext>
            </a:extLst>
          </p:cNvPr>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NL" spc="-1">
                <a:solidFill>
                  <a:srgbClr val="011A27"/>
                </a:solidFill>
                <a:latin typeface="Arial"/>
                <a:ea typeface="DejaVu Sans"/>
              </a:rPr>
              <a:t>2</a:t>
            </a:r>
            <a:r>
              <a:rPr lang="en-US" spc="-1">
                <a:solidFill>
                  <a:srgbClr val="011A27"/>
                </a:solidFill>
                <a:latin typeface="Arial"/>
                <a:ea typeface="DejaVu Sans"/>
              </a:rPr>
              <a:t> </a:t>
            </a:r>
            <a:r>
              <a:rPr lang="en-US" spc="-1" dirty="0" err="1">
                <a:solidFill>
                  <a:srgbClr val="011A27"/>
                </a:solidFill>
                <a:latin typeface="Arial"/>
                <a:ea typeface="DejaVu Sans"/>
              </a:rPr>
              <a:t>minuten</a:t>
            </a:r>
            <a:endParaRPr lang="en-US" spc="-1" dirty="0">
              <a:latin typeface="Arial"/>
            </a:endParaRPr>
          </a:p>
        </p:txBody>
      </p:sp>
    </p:spTree>
    <p:extLst>
      <p:ext uri="{BB962C8B-B14F-4D97-AF65-F5344CB8AC3E}">
        <p14:creationId xmlns:p14="http://schemas.microsoft.com/office/powerpoint/2010/main" val="79244840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additive="repl">
                                        <p:cTn id="16" dur="120000"/>
                                        <p:tgtEl>
                                          <p:spTgt spid="2"/>
                                        </p:tgtEl>
                                      </p:cBhvr>
                                    </p:animEffect>
                                    <p:set>
                                      <p:cBhvr>
                                        <p:cTn id="17" fill="hold">
                                          <p:stCondLst>
                                            <p:cond delay="11976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D0B93-031D-460D-B438-A8380B6E4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B3D43-1527-BA11-3D26-255168A5B936}"/>
              </a:ext>
            </a:extLst>
          </p:cNvPr>
          <p:cNvSpPr>
            <a:spLocks noGrp="1"/>
          </p:cNvSpPr>
          <p:nvPr>
            <p:ph type="title"/>
          </p:nvPr>
        </p:nvSpPr>
        <p:spPr/>
        <p:txBody>
          <a:bodyPr/>
          <a:lstStyle/>
          <a:p>
            <a:endParaRPr lang="en-NL"/>
          </a:p>
        </p:txBody>
      </p:sp>
      <p:sp>
        <p:nvSpPr>
          <p:cNvPr id="3" name="Subtitle 2">
            <a:extLst>
              <a:ext uri="{FF2B5EF4-FFF2-40B4-BE49-F238E27FC236}">
                <a16:creationId xmlns:a16="http://schemas.microsoft.com/office/drawing/2014/main" id="{8939DCCA-8689-817F-B3B4-B5556078AE0B}"/>
              </a:ext>
            </a:extLst>
          </p:cNvPr>
          <p:cNvSpPr>
            <a:spLocks noGrp="1"/>
          </p:cNvSpPr>
          <p:nvPr>
            <p:ph type="subTitle"/>
          </p:nvPr>
        </p:nvSpPr>
        <p:spPr/>
        <p:txBody>
          <a:bodyPr/>
          <a:lstStyle/>
          <a:p>
            <a:endParaRPr lang="en-NL"/>
          </a:p>
        </p:txBody>
      </p:sp>
      <p:sp>
        <p:nvSpPr>
          <p:cNvPr id="4" name="Rectangle 3">
            <a:extLst>
              <a:ext uri="{FF2B5EF4-FFF2-40B4-BE49-F238E27FC236}">
                <a16:creationId xmlns:a16="http://schemas.microsoft.com/office/drawing/2014/main" id="{43217AE1-79C2-4E23-333C-FA163569F831}"/>
              </a:ext>
            </a:extLst>
          </p:cNvPr>
          <p:cNvSpPr/>
          <p:nvPr/>
        </p:nvSpPr>
        <p:spPr>
          <a:xfrm>
            <a:off x="1" y="0"/>
            <a:ext cx="10080624" cy="5670550"/>
          </a:xfrm>
          <a:prstGeom prst="rect">
            <a:avLst/>
          </a:prstGeom>
          <a:solidFill>
            <a:srgbClr val="F09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TextShape 1">
            <a:extLst>
              <a:ext uri="{FF2B5EF4-FFF2-40B4-BE49-F238E27FC236}">
                <a16:creationId xmlns:a16="http://schemas.microsoft.com/office/drawing/2014/main" id="{39632A30-5C55-D637-EADD-54B3407EC171}"/>
              </a:ext>
            </a:extLst>
          </p:cNvPr>
          <p:cNvSpPr txBox="1"/>
          <p:nvPr/>
        </p:nvSpPr>
        <p:spPr>
          <a:xfrm>
            <a:off x="879166" y="1742526"/>
            <a:ext cx="7271702" cy="1731782"/>
          </a:xfrm>
          <a:prstGeom prst="rect">
            <a:avLst/>
          </a:prstGeom>
          <a:noFill/>
          <a:ln>
            <a:noFill/>
          </a:ln>
        </p:spPr>
        <p:txBody>
          <a:bodyPr anchor="b">
            <a:noAutofit/>
          </a:bodyPr>
          <a:lstStyle/>
          <a:p>
            <a:pPr algn="ctr">
              <a:lnSpc>
                <a:spcPct val="90000"/>
              </a:lnSpc>
            </a:pPr>
            <a:r>
              <a:rPr lang="en-NL" sz="7200" spc="-1">
                <a:solidFill>
                  <a:srgbClr val="011A27"/>
                </a:solidFill>
                <a:latin typeface="Pacifico"/>
              </a:rPr>
              <a:t>Alfie</a:t>
            </a:r>
            <a:endParaRPr lang="en-US" sz="7200" spc="-1">
              <a:solidFill>
                <a:srgbClr val="011A27"/>
              </a:solidFill>
              <a:latin typeface="Calibri"/>
            </a:endParaRPr>
          </a:p>
        </p:txBody>
      </p:sp>
    </p:spTree>
    <p:extLst>
      <p:ext uri="{BB962C8B-B14F-4D97-AF65-F5344CB8AC3E}">
        <p14:creationId xmlns:p14="http://schemas.microsoft.com/office/powerpoint/2010/main" val="3099965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91D5-4BFC-33F2-7D6C-42D8BBE485BF}"/>
            </a:ext>
          </a:extLst>
        </p:cNvPr>
        <p:cNvGrpSpPr/>
        <p:nvPr/>
      </p:nvGrpSpPr>
      <p:grpSpPr>
        <a:xfrm>
          <a:off x="0" y="0"/>
          <a:ext cx="0" cy="0"/>
          <a:chOff x="0" y="0"/>
          <a:chExt cx="0" cy="0"/>
        </a:xfrm>
      </p:grpSpPr>
      <p:sp>
        <p:nvSpPr>
          <p:cNvPr id="86" name="TextShape 1">
            <a:extLst>
              <a:ext uri="{FF2B5EF4-FFF2-40B4-BE49-F238E27FC236}">
                <a16:creationId xmlns:a16="http://schemas.microsoft.com/office/drawing/2014/main" id="{C578A450-FCD5-8E7B-17D1-FCACBD1F740A}"/>
              </a:ext>
            </a:extLst>
          </p:cNvPr>
          <p:cNvSpPr txBox="1"/>
          <p:nvPr/>
        </p:nvSpPr>
        <p:spPr>
          <a:xfrm>
            <a:off x="1779521" y="572961"/>
            <a:ext cx="6521400" cy="553998"/>
          </a:xfrm>
          <a:prstGeom prst="rect">
            <a:avLst/>
          </a:prstGeom>
          <a:noFill/>
          <a:ln>
            <a:noFill/>
          </a:ln>
        </p:spPr>
        <p:txBody>
          <a:bodyPr lIns="0" tIns="0" rIns="0" bIns="0" anchor="ctr">
            <a:spAutoFit/>
          </a:bodyPr>
          <a:lstStyle/>
          <a:p>
            <a:r>
              <a:rPr lang="en-NL" sz="3600" spc="-1">
                <a:solidFill>
                  <a:srgbClr val="4AD5E1"/>
                </a:solidFill>
                <a:latin typeface="Amaranth"/>
              </a:rPr>
              <a:t>Ons doel met Alfie</a:t>
            </a:r>
            <a:endParaRPr lang="en-US" sz="3600" spc="-1" dirty="0">
              <a:solidFill>
                <a:srgbClr val="4AD5E1"/>
              </a:solidFill>
              <a:latin typeface="Amaranth"/>
            </a:endParaRPr>
          </a:p>
        </p:txBody>
      </p:sp>
      <p:sp>
        <p:nvSpPr>
          <p:cNvPr id="87" name="TextShape 2">
            <a:extLst>
              <a:ext uri="{FF2B5EF4-FFF2-40B4-BE49-F238E27FC236}">
                <a16:creationId xmlns:a16="http://schemas.microsoft.com/office/drawing/2014/main" id="{D58D18B3-E89B-001F-34A2-228B63DA5D6F}"/>
              </a:ext>
            </a:extLst>
          </p:cNvPr>
          <p:cNvSpPr txBox="1"/>
          <p:nvPr/>
        </p:nvSpPr>
        <p:spPr>
          <a:xfrm>
            <a:off x="1442565" y="1509479"/>
            <a:ext cx="7006959" cy="3817895"/>
          </a:xfrm>
          <a:prstGeom prst="rect">
            <a:avLst/>
          </a:prstGeom>
          <a:noFill/>
          <a:ln>
            <a:noFill/>
          </a:ln>
        </p:spPr>
        <p:txBody>
          <a:bodyPr lIns="0" tIns="0" rIns="0" bIns="0">
            <a:normAutofit/>
          </a:bodyPr>
          <a:lstStyle/>
          <a:p>
            <a:pPr marL="432028" indent="-324021">
              <a:spcBef>
                <a:spcPts val="1417"/>
              </a:spcBef>
              <a:buClr>
                <a:srgbClr val="E6DF44"/>
              </a:buClr>
              <a:buSzPct val="45000"/>
              <a:buFont typeface="Wingdings" charset="2"/>
              <a:buChar char=""/>
            </a:pPr>
            <a:r>
              <a:rPr lang="nl-NL" sz="2320" spc="-1">
                <a:solidFill>
                  <a:srgbClr val="E6DF44"/>
                </a:solidFill>
                <a:latin typeface="Gentium Book Basic"/>
              </a:rPr>
              <a:t>Toegankelijke AI voor docenten</a:t>
            </a:r>
          </a:p>
          <a:p>
            <a:pPr marL="432028" indent="-324021">
              <a:spcBef>
                <a:spcPts val="1417"/>
              </a:spcBef>
              <a:buClr>
                <a:srgbClr val="E6DF44"/>
              </a:buClr>
              <a:buSzPct val="45000"/>
              <a:buFont typeface="Wingdings" charset="2"/>
              <a:buChar char=""/>
            </a:pPr>
            <a:r>
              <a:rPr lang="nl-NL" sz="2320" spc="-1">
                <a:solidFill>
                  <a:srgbClr val="E6DF44"/>
                </a:solidFill>
                <a:latin typeface="Gentium Book Basic"/>
              </a:rPr>
              <a:t>Direct bruikbare lesmaterialen</a:t>
            </a:r>
          </a:p>
          <a:p>
            <a:pPr marL="432028" indent="-324021">
              <a:spcBef>
                <a:spcPts val="1417"/>
              </a:spcBef>
              <a:buClr>
                <a:srgbClr val="E6DF44"/>
              </a:buClr>
              <a:buSzPct val="45000"/>
              <a:buFont typeface="Wingdings" charset="2"/>
              <a:buChar char=""/>
            </a:pPr>
            <a:r>
              <a:rPr lang="nl-NL" sz="2320" spc="-1">
                <a:solidFill>
                  <a:srgbClr val="E6DF44"/>
                </a:solidFill>
                <a:latin typeface="Gentium Book Basic"/>
              </a:rPr>
              <a:t>Sterke, afwisselende didactiek</a:t>
            </a:r>
          </a:p>
          <a:p>
            <a:pPr marL="432028" indent="-324021">
              <a:spcBef>
                <a:spcPts val="1417"/>
              </a:spcBef>
              <a:buClr>
                <a:srgbClr val="E6DF44"/>
              </a:buClr>
              <a:buSzPct val="45000"/>
              <a:buFont typeface="Wingdings" charset="2"/>
              <a:buChar char=""/>
            </a:pPr>
            <a:r>
              <a:rPr lang="nl-NL" sz="2320" spc="-1">
                <a:solidFill>
                  <a:srgbClr val="E6DF44"/>
                </a:solidFill>
                <a:latin typeface="Gentium Book Basic"/>
              </a:rPr>
              <a:t>Interactie tussen mensen, </a:t>
            </a:r>
            <a:br>
              <a:rPr lang="nl-NL" sz="2320" spc="-1">
                <a:solidFill>
                  <a:srgbClr val="E6DF44"/>
                </a:solidFill>
                <a:latin typeface="Gentium Book Basic"/>
              </a:rPr>
            </a:br>
            <a:r>
              <a:rPr lang="nl-NL" sz="2320" spc="-1">
                <a:solidFill>
                  <a:srgbClr val="E6DF44"/>
                </a:solidFill>
                <a:latin typeface="Gentium Book Basic"/>
              </a:rPr>
              <a:t>   niet met een scherm</a:t>
            </a:r>
            <a:endParaRPr lang="nl-NL" sz="2320" spc="-1" dirty="0">
              <a:solidFill>
                <a:srgbClr val="E6DF44"/>
              </a:solidFill>
              <a:latin typeface="Gentium Book Basic"/>
            </a:endParaRPr>
          </a:p>
        </p:txBody>
      </p:sp>
    </p:spTree>
    <p:extLst>
      <p:ext uri="{BB962C8B-B14F-4D97-AF65-F5344CB8AC3E}">
        <p14:creationId xmlns:p14="http://schemas.microsoft.com/office/powerpoint/2010/main" val="3514263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A1BE7-B38C-CB88-622F-534A773165E3}"/>
            </a:ext>
          </a:extLst>
        </p:cNvPr>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93FFFEB-DCD5-2CAD-23FC-312E9DEEF1FC}"/>
              </a:ext>
            </a:extLst>
          </p:cNvPr>
          <p:cNvPicPr>
            <a:picLocks noChangeAspect="1"/>
          </p:cNvPicPr>
          <p:nvPr/>
        </p:nvPicPr>
        <p:blipFill>
          <a:blip r:embed="rId4"/>
          <a:stretch>
            <a:fillRect/>
          </a:stretch>
        </p:blipFill>
        <p:spPr>
          <a:xfrm>
            <a:off x="0" y="0"/>
            <a:ext cx="10080625" cy="5760358"/>
          </a:xfrm>
          <a:prstGeom prst="rect">
            <a:avLst/>
          </a:prstGeom>
        </p:spPr>
      </p:pic>
    </p:spTree>
    <p:extLst>
      <p:ext uri="{BB962C8B-B14F-4D97-AF65-F5344CB8AC3E}">
        <p14:creationId xmlns:p14="http://schemas.microsoft.com/office/powerpoint/2010/main" val="2695352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8BCD-695A-F643-475E-8A06A388B502}"/>
            </a:ext>
          </a:extLst>
        </p:cNvPr>
        <p:cNvGrpSpPr/>
        <p:nvPr/>
      </p:nvGrpSpPr>
      <p:grpSpPr>
        <a:xfrm>
          <a:off x="0" y="0"/>
          <a:ext cx="0" cy="0"/>
          <a:chOff x="0" y="0"/>
          <a:chExt cx="0" cy="0"/>
        </a:xfrm>
      </p:grpSpPr>
      <p:sp>
        <p:nvSpPr>
          <p:cNvPr id="86" name="TextShape 1">
            <a:extLst>
              <a:ext uri="{FF2B5EF4-FFF2-40B4-BE49-F238E27FC236}">
                <a16:creationId xmlns:a16="http://schemas.microsoft.com/office/drawing/2014/main" id="{900399A7-FA46-362E-6BB5-2F67DF22EC69}"/>
              </a:ext>
            </a:extLst>
          </p:cNvPr>
          <p:cNvSpPr txBox="1"/>
          <p:nvPr/>
        </p:nvSpPr>
        <p:spPr>
          <a:xfrm>
            <a:off x="1779521" y="572961"/>
            <a:ext cx="6521400" cy="553998"/>
          </a:xfrm>
          <a:prstGeom prst="rect">
            <a:avLst/>
          </a:prstGeom>
          <a:noFill/>
          <a:ln>
            <a:noFill/>
          </a:ln>
        </p:spPr>
        <p:txBody>
          <a:bodyPr lIns="0" tIns="0" rIns="0" bIns="0" anchor="ctr">
            <a:spAutoFit/>
          </a:bodyPr>
          <a:lstStyle/>
          <a:p>
            <a:r>
              <a:rPr lang="en-NL" sz="3600" spc="-1">
                <a:solidFill>
                  <a:srgbClr val="4AD5E1"/>
                </a:solidFill>
                <a:latin typeface="Amaranth"/>
              </a:rPr>
              <a:t>Welke werkvorm waar</a:t>
            </a:r>
            <a:endParaRPr lang="en-US" sz="3600" spc="-1" dirty="0">
              <a:solidFill>
                <a:srgbClr val="4AD5E1"/>
              </a:solidFill>
              <a:latin typeface="Amaranth"/>
            </a:endParaRPr>
          </a:p>
        </p:txBody>
      </p:sp>
      <p:sp>
        <p:nvSpPr>
          <p:cNvPr id="87" name="TextShape 2">
            <a:extLst>
              <a:ext uri="{FF2B5EF4-FFF2-40B4-BE49-F238E27FC236}">
                <a16:creationId xmlns:a16="http://schemas.microsoft.com/office/drawing/2014/main" id="{2FF385C1-B9FE-85A9-484A-2CD034706523}"/>
              </a:ext>
            </a:extLst>
          </p:cNvPr>
          <p:cNvSpPr txBox="1"/>
          <p:nvPr/>
        </p:nvSpPr>
        <p:spPr>
          <a:xfrm>
            <a:off x="1442565" y="1509479"/>
            <a:ext cx="4338125" cy="3817895"/>
          </a:xfrm>
          <a:prstGeom prst="rect">
            <a:avLst/>
          </a:prstGeom>
          <a:noFill/>
          <a:ln>
            <a:noFill/>
          </a:ln>
        </p:spPr>
        <p:txBody>
          <a:bodyPr lIns="0" tIns="0" rIns="0" bIns="0">
            <a:normAutofit/>
          </a:bodyPr>
          <a:lstStyle/>
          <a:p>
            <a:pPr marL="432028" indent="-324021">
              <a:spcBef>
                <a:spcPts val="1417"/>
              </a:spcBef>
              <a:buClr>
                <a:srgbClr val="E6DF44"/>
              </a:buClr>
              <a:buSzPct val="45000"/>
              <a:buFont typeface="Wingdings" charset="2"/>
              <a:buChar char=""/>
            </a:pPr>
            <a:r>
              <a:rPr lang="en-NL" sz="2320" spc="-1">
                <a:solidFill>
                  <a:srgbClr val="E6DF44"/>
                </a:solidFill>
                <a:latin typeface="Gentium Book Basic"/>
              </a:rPr>
              <a:t>Quiz </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voorkennis test (begin les)</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exit ticket (einde les)</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begripstest (poortwachter)</a:t>
            </a:r>
          </a:p>
          <a:p>
            <a:pPr marL="889228" lvl="1" indent="-324021">
              <a:spcBef>
                <a:spcPts val="1417"/>
              </a:spcBef>
              <a:buClr>
                <a:srgbClr val="E6DF44"/>
              </a:buClr>
              <a:buSzPct val="45000"/>
              <a:buFont typeface="Wingdings" charset="2"/>
              <a:buChar char=""/>
            </a:pPr>
            <a:endParaRPr lang="en-NL" sz="2320" spc="-1">
              <a:solidFill>
                <a:srgbClr val="E6DF44"/>
              </a:solidFill>
              <a:latin typeface="Gentium Book Basic"/>
            </a:endParaRP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leerdoelen die je schriftelijk kan testen</a:t>
            </a:r>
            <a:endParaRPr lang="nl-NL" sz="2320" spc="-1" dirty="0">
              <a:solidFill>
                <a:srgbClr val="E6DF44"/>
              </a:solidFill>
              <a:latin typeface="Gentium Book Basic"/>
            </a:endParaRPr>
          </a:p>
        </p:txBody>
      </p:sp>
      <p:sp>
        <p:nvSpPr>
          <p:cNvPr id="2" name="TextShape 2">
            <a:extLst>
              <a:ext uri="{FF2B5EF4-FFF2-40B4-BE49-F238E27FC236}">
                <a16:creationId xmlns:a16="http://schemas.microsoft.com/office/drawing/2014/main" id="{0132CC5A-5EEF-71C2-989E-2473989F440E}"/>
              </a:ext>
            </a:extLst>
          </p:cNvPr>
          <p:cNvSpPr txBox="1"/>
          <p:nvPr/>
        </p:nvSpPr>
        <p:spPr>
          <a:xfrm>
            <a:off x="6019821" y="1903616"/>
            <a:ext cx="701545" cy="3817895"/>
          </a:xfrm>
          <a:prstGeom prst="rect">
            <a:avLst/>
          </a:prstGeom>
          <a:noFill/>
          <a:ln>
            <a:noFill/>
          </a:ln>
        </p:spPr>
        <p:txBody>
          <a:bodyPr lIns="0" tIns="0" rIns="0" bIns="0">
            <a:normAutofit/>
          </a:bodyPr>
          <a:lstStyle/>
          <a:p>
            <a:pPr marL="108007">
              <a:spcBef>
                <a:spcPts val="1417"/>
              </a:spcBef>
              <a:buClr>
                <a:srgbClr val="E6DF44"/>
              </a:buClr>
              <a:buSzPct val="45000"/>
            </a:pPr>
            <a:r>
              <a:rPr lang="en-NL" sz="9600" spc="-1">
                <a:solidFill>
                  <a:srgbClr val="E6DF44"/>
                </a:solidFill>
                <a:latin typeface="Gentium Book Basic"/>
              </a:rPr>
              <a:t>}</a:t>
            </a:r>
          </a:p>
          <a:p>
            <a:pPr marL="108007">
              <a:spcBef>
                <a:spcPts val="1417"/>
              </a:spcBef>
              <a:buClr>
                <a:srgbClr val="E6DF44"/>
              </a:buClr>
              <a:buSzPct val="45000"/>
            </a:pPr>
            <a:endParaRPr lang="en-NL" sz="800" spc="-1">
              <a:solidFill>
                <a:srgbClr val="E6DF44"/>
              </a:solidFill>
              <a:latin typeface="Gentium Book Basic"/>
            </a:endParaRPr>
          </a:p>
          <a:p>
            <a:pPr marL="108007">
              <a:spcBef>
                <a:spcPts val="1417"/>
              </a:spcBef>
              <a:buClr>
                <a:srgbClr val="E6DF44"/>
              </a:buClr>
              <a:buSzPct val="45000"/>
            </a:pPr>
            <a:r>
              <a:rPr lang="en-NL" sz="9600" spc="-1">
                <a:solidFill>
                  <a:srgbClr val="E6DF44"/>
                </a:solidFill>
                <a:latin typeface="Gentium Book Basic"/>
              </a:rPr>
              <a:t>}</a:t>
            </a:r>
            <a:endParaRPr lang="nl-NL" sz="9600" spc="-1" dirty="0">
              <a:solidFill>
                <a:srgbClr val="E6DF44"/>
              </a:solidFill>
              <a:latin typeface="Gentium Book Basic"/>
            </a:endParaRPr>
          </a:p>
        </p:txBody>
      </p:sp>
      <p:sp>
        <p:nvSpPr>
          <p:cNvPr id="3" name="TextShape 2">
            <a:extLst>
              <a:ext uri="{FF2B5EF4-FFF2-40B4-BE49-F238E27FC236}">
                <a16:creationId xmlns:a16="http://schemas.microsoft.com/office/drawing/2014/main" id="{F179050E-0683-0319-F382-73601DA633C1}"/>
              </a:ext>
            </a:extLst>
          </p:cNvPr>
          <p:cNvSpPr txBox="1"/>
          <p:nvPr/>
        </p:nvSpPr>
        <p:spPr>
          <a:xfrm>
            <a:off x="6928966" y="1903615"/>
            <a:ext cx="2094165" cy="3817895"/>
          </a:xfrm>
          <a:prstGeom prst="rect">
            <a:avLst/>
          </a:prstGeom>
          <a:noFill/>
          <a:ln>
            <a:noFill/>
          </a:ln>
        </p:spPr>
        <p:txBody>
          <a:bodyPr lIns="0" tIns="0" rIns="0" bIns="0">
            <a:normAutofit/>
          </a:bodyPr>
          <a:lstStyle/>
          <a:p>
            <a:pPr marL="108007">
              <a:spcBef>
                <a:spcPts val="1417"/>
              </a:spcBef>
              <a:buClr>
                <a:srgbClr val="E6DF44"/>
              </a:buClr>
              <a:buSzPct val="45000"/>
            </a:pPr>
            <a:endParaRPr lang="en-NL" sz="2300" spc="-1">
              <a:solidFill>
                <a:srgbClr val="E6DF44"/>
              </a:solidFill>
              <a:latin typeface="Gentium Book Basic"/>
            </a:endParaRPr>
          </a:p>
          <a:p>
            <a:pPr marL="108007">
              <a:spcBef>
                <a:spcPts val="1417"/>
              </a:spcBef>
              <a:buClr>
                <a:srgbClr val="E6DF44"/>
              </a:buClr>
              <a:buSzPct val="45000"/>
            </a:pPr>
            <a:r>
              <a:rPr lang="en-NL" sz="2300" spc="-1">
                <a:solidFill>
                  <a:srgbClr val="E6DF44"/>
                </a:solidFill>
                <a:latin typeface="Gentium Book Basic"/>
              </a:rPr>
              <a:t>rol</a:t>
            </a:r>
          </a:p>
          <a:p>
            <a:pPr marL="108007">
              <a:spcBef>
                <a:spcPts val="1417"/>
              </a:spcBef>
              <a:buClr>
                <a:srgbClr val="E6DF44"/>
              </a:buClr>
              <a:buSzPct val="45000"/>
            </a:pPr>
            <a:endParaRPr lang="en-NL" sz="1050" spc="-1">
              <a:solidFill>
                <a:srgbClr val="E6DF44"/>
              </a:solidFill>
              <a:latin typeface="Gentium Book Basic"/>
            </a:endParaRPr>
          </a:p>
          <a:p>
            <a:pPr marL="108007">
              <a:spcBef>
                <a:spcPts val="1417"/>
              </a:spcBef>
              <a:buClr>
                <a:srgbClr val="E6DF44"/>
              </a:buClr>
              <a:buSzPct val="45000"/>
            </a:pPr>
            <a:endParaRPr lang="en-NL" sz="2300" spc="-1">
              <a:solidFill>
                <a:srgbClr val="E6DF44"/>
              </a:solidFill>
              <a:latin typeface="Gentium Book Basic"/>
            </a:endParaRPr>
          </a:p>
          <a:p>
            <a:pPr marL="108007">
              <a:spcBef>
                <a:spcPts val="1417"/>
              </a:spcBef>
              <a:buClr>
                <a:srgbClr val="E6DF44"/>
              </a:buClr>
              <a:buSzPct val="45000"/>
            </a:pPr>
            <a:endParaRPr lang="en-NL" sz="2300" spc="-1">
              <a:solidFill>
                <a:srgbClr val="E6DF44"/>
              </a:solidFill>
              <a:latin typeface="Gentium Book Basic"/>
            </a:endParaRPr>
          </a:p>
          <a:p>
            <a:pPr marL="108007">
              <a:spcBef>
                <a:spcPts val="1417"/>
              </a:spcBef>
              <a:buClr>
                <a:srgbClr val="E6DF44"/>
              </a:buClr>
              <a:buSzPct val="45000"/>
            </a:pPr>
            <a:r>
              <a:rPr lang="en-NL" sz="2300" spc="-1">
                <a:solidFill>
                  <a:srgbClr val="E6DF44"/>
                </a:solidFill>
                <a:latin typeface="Gentium Book Basic"/>
              </a:rPr>
              <a:t>geschiktheid voor leerdoel</a:t>
            </a:r>
            <a:endParaRPr lang="nl-NL" sz="2300" spc="-1" dirty="0">
              <a:solidFill>
                <a:srgbClr val="E6DF44"/>
              </a:solidFill>
              <a:latin typeface="Gentium Book Basic"/>
            </a:endParaRPr>
          </a:p>
        </p:txBody>
      </p:sp>
    </p:spTree>
    <p:extLst>
      <p:ext uri="{BB962C8B-B14F-4D97-AF65-F5344CB8AC3E}">
        <p14:creationId xmlns:p14="http://schemas.microsoft.com/office/powerpoint/2010/main" val="1448789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8A0F-ED70-4EFA-A585-B68C3617C49E}"/>
            </a:ext>
          </a:extLst>
        </p:cNvPr>
        <p:cNvGrpSpPr/>
        <p:nvPr/>
      </p:nvGrpSpPr>
      <p:grpSpPr>
        <a:xfrm>
          <a:off x="0" y="0"/>
          <a:ext cx="0" cy="0"/>
          <a:chOff x="0" y="0"/>
          <a:chExt cx="0" cy="0"/>
        </a:xfrm>
      </p:grpSpPr>
      <p:sp>
        <p:nvSpPr>
          <p:cNvPr id="86" name="TextShape 1">
            <a:extLst>
              <a:ext uri="{FF2B5EF4-FFF2-40B4-BE49-F238E27FC236}">
                <a16:creationId xmlns:a16="http://schemas.microsoft.com/office/drawing/2014/main" id="{AA4C8889-705C-E1C0-0734-0CBD6763CC49}"/>
              </a:ext>
            </a:extLst>
          </p:cNvPr>
          <p:cNvSpPr txBox="1"/>
          <p:nvPr/>
        </p:nvSpPr>
        <p:spPr>
          <a:xfrm>
            <a:off x="1779521" y="572961"/>
            <a:ext cx="6521400" cy="553998"/>
          </a:xfrm>
          <a:prstGeom prst="rect">
            <a:avLst/>
          </a:prstGeom>
          <a:noFill/>
          <a:ln>
            <a:noFill/>
          </a:ln>
        </p:spPr>
        <p:txBody>
          <a:bodyPr lIns="0" tIns="0" rIns="0" bIns="0" anchor="ctr">
            <a:spAutoFit/>
          </a:bodyPr>
          <a:lstStyle/>
          <a:p>
            <a:r>
              <a:rPr lang="en-NL" sz="3600" spc="-1">
                <a:solidFill>
                  <a:srgbClr val="4AD5E1"/>
                </a:solidFill>
                <a:latin typeface="Amaranth"/>
              </a:rPr>
              <a:t>Welke werkvorm waar - rol</a:t>
            </a:r>
            <a:endParaRPr lang="en-US" sz="3600" spc="-1" dirty="0">
              <a:solidFill>
                <a:srgbClr val="4AD5E1"/>
              </a:solidFill>
              <a:latin typeface="Amaranth"/>
            </a:endParaRPr>
          </a:p>
        </p:txBody>
      </p:sp>
      <p:sp>
        <p:nvSpPr>
          <p:cNvPr id="87" name="TextShape 2">
            <a:extLst>
              <a:ext uri="{FF2B5EF4-FFF2-40B4-BE49-F238E27FC236}">
                <a16:creationId xmlns:a16="http://schemas.microsoft.com/office/drawing/2014/main" id="{00AC7D0B-21A6-7E35-7FA2-E2AF6DE52D4C}"/>
              </a:ext>
            </a:extLst>
          </p:cNvPr>
          <p:cNvSpPr txBox="1"/>
          <p:nvPr/>
        </p:nvSpPr>
        <p:spPr>
          <a:xfrm>
            <a:off x="1442566" y="1509479"/>
            <a:ext cx="3718014" cy="3817895"/>
          </a:xfrm>
          <a:prstGeom prst="rect">
            <a:avLst/>
          </a:prstGeom>
          <a:noFill/>
          <a:ln>
            <a:noFill/>
          </a:ln>
        </p:spPr>
        <p:txBody>
          <a:bodyPr lIns="0" tIns="0" rIns="0" bIns="0">
            <a:normAutofit/>
          </a:bodyPr>
          <a:lstStyle/>
          <a:p>
            <a:pPr marL="108007">
              <a:spcBef>
                <a:spcPts val="1417"/>
              </a:spcBef>
              <a:buClr>
                <a:srgbClr val="E6DF44"/>
              </a:buClr>
              <a:buSzPct val="45000"/>
            </a:pPr>
            <a:r>
              <a:rPr lang="en-NL" sz="2320" spc="-1">
                <a:solidFill>
                  <a:srgbClr val="E6DF44"/>
                </a:solidFill>
                <a:latin typeface="Gentium Book Basic"/>
              </a:rPr>
              <a:t>Voor nieuwe stof:</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variaties</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flashcards</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slangen</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(verzamel vier)</a:t>
            </a:r>
          </a:p>
          <a:p>
            <a:pPr marL="889228" lvl="1" indent="-324021">
              <a:spcBef>
                <a:spcPts val="1417"/>
              </a:spcBef>
              <a:buClr>
                <a:srgbClr val="E6DF44"/>
              </a:buClr>
              <a:buSzPct val="45000"/>
              <a:buFont typeface="Wingdings" charset="2"/>
              <a:buChar char=""/>
            </a:pPr>
            <a:endParaRPr lang="nl-NL" sz="2320" spc="-1" dirty="0">
              <a:solidFill>
                <a:srgbClr val="E6DF44"/>
              </a:solidFill>
              <a:latin typeface="Gentium Book Basic"/>
            </a:endParaRPr>
          </a:p>
        </p:txBody>
      </p:sp>
      <p:sp>
        <p:nvSpPr>
          <p:cNvPr id="2" name="TextShape 2">
            <a:extLst>
              <a:ext uri="{FF2B5EF4-FFF2-40B4-BE49-F238E27FC236}">
                <a16:creationId xmlns:a16="http://schemas.microsoft.com/office/drawing/2014/main" id="{E26B9127-DBFE-AF13-A633-32875F7FD31C}"/>
              </a:ext>
            </a:extLst>
          </p:cNvPr>
          <p:cNvSpPr txBox="1"/>
          <p:nvPr/>
        </p:nvSpPr>
        <p:spPr>
          <a:xfrm>
            <a:off x="5000317" y="1509478"/>
            <a:ext cx="3718014" cy="3817895"/>
          </a:xfrm>
          <a:prstGeom prst="rect">
            <a:avLst/>
          </a:prstGeom>
          <a:noFill/>
          <a:ln>
            <a:noFill/>
          </a:ln>
        </p:spPr>
        <p:txBody>
          <a:bodyPr lIns="0" tIns="0" rIns="0" bIns="0">
            <a:normAutofit/>
          </a:bodyPr>
          <a:lstStyle/>
          <a:p>
            <a:pPr marL="108007">
              <a:spcBef>
                <a:spcPts val="1417"/>
              </a:spcBef>
              <a:buClr>
                <a:srgbClr val="E6DF44"/>
              </a:buClr>
              <a:buSzPct val="45000"/>
            </a:pPr>
            <a:r>
              <a:rPr lang="en-NL" sz="2320" spc="-1">
                <a:solidFill>
                  <a:srgbClr val="E6DF44"/>
                </a:solidFill>
                <a:latin typeface="Gentium Book Basic"/>
              </a:rPr>
              <a:t>Na oefening:</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quizmaster</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de mol</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verzamel vier</a:t>
            </a:r>
          </a:p>
          <a:p>
            <a:pPr marL="889228" lvl="1" indent="-324021">
              <a:spcBef>
                <a:spcPts val="1417"/>
              </a:spcBef>
              <a:buClr>
                <a:srgbClr val="E6DF44"/>
              </a:buClr>
              <a:buSzPct val="45000"/>
              <a:buFont typeface="Wingdings" charset="2"/>
              <a:buChar char=""/>
            </a:pPr>
            <a:endParaRPr lang="nl-NL" sz="2320" spc="-1" dirty="0">
              <a:solidFill>
                <a:srgbClr val="E6DF44"/>
              </a:solidFill>
              <a:latin typeface="Gentium Book Basic"/>
            </a:endParaRPr>
          </a:p>
        </p:txBody>
      </p:sp>
    </p:spTree>
    <p:extLst>
      <p:ext uri="{BB962C8B-B14F-4D97-AF65-F5344CB8AC3E}">
        <p14:creationId xmlns:p14="http://schemas.microsoft.com/office/powerpoint/2010/main" val="1257869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63C53-E0C0-2E0C-F086-913F5CA12B5C}"/>
            </a:ext>
          </a:extLst>
        </p:cNvPr>
        <p:cNvGrpSpPr/>
        <p:nvPr/>
      </p:nvGrpSpPr>
      <p:grpSpPr>
        <a:xfrm>
          <a:off x="0" y="0"/>
          <a:ext cx="0" cy="0"/>
          <a:chOff x="0" y="0"/>
          <a:chExt cx="0" cy="0"/>
        </a:xfrm>
      </p:grpSpPr>
      <p:sp>
        <p:nvSpPr>
          <p:cNvPr id="86" name="TextShape 1">
            <a:extLst>
              <a:ext uri="{FF2B5EF4-FFF2-40B4-BE49-F238E27FC236}">
                <a16:creationId xmlns:a16="http://schemas.microsoft.com/office/drawing/2014/main" id="{96A348CC-C9CD-6143-6A4A-58255425C83F}"/>
              </a:ext>
            </a:extLst>
          </p:cNvPr>
          <p:cNvSpPr txBox="1"/>
          <p:nvPr/>
        </p:nvSpPr>
        <p:spPr>
          <a:xfrm>
            <a:off x="1779521" y="572961"/>
            <a:ext cx="7038658" cy="553998"/>
          </a:xfrm>
          <a:prstGeom prst="rect">
            <a:avLst/>
          </a:prstGeom>
          <a:noFill/>
          <a:ln>
            <a:noFill/>
          </a:ln>
        </p:spPr>
        <p:txBody>
          <a:bodyPr wrap="square" lIns="0" tIns="0" rIns="0" bIns="0" anchor="ctr">
            <a:spAutoFit/>
          </a:bodyPr>
          <a:lstStyle/>
          <a:p>
            <a:r>
              <a:rPr lang="en-NL" sz="3600" spc="-1">
                <a:solidFill>
                  <a:srgbClr val="4AD5E1"/>
                </a:solidFill>
                <a:latin typeface="Amaranth"/>
              </a:rPr>
              <a:t>Welke werkvorm waar - leerdoelen</a:t>
            </a:r>
            <a:endParaRPr lang="en-US" sz="3600" spc="-1" dirty="0">
              <a:solidFill>
                <a:srgbClr val="4AD5E1"/>
              </a:solidFill>
              <a:latin typeface="Amaranth"/>
            </a:endParaRPr>
          </a:p>
        </p:txBody>
      </p:sp>
      <p:sp>
        <p:nvSpPr>
          <p:cNvPr id="87" name="TextShape 2">
            <a:extLst>
              <a:ext uri="{FF2B5EF4-FFF2-40B4-BE49-F238E27FC236}">
                <a16:creationId xmlns:a16="http://schemas.microsoft.com/office/drawing/2014/main" id="{EB3E8281-4B0D-7816-A868-F68146EB3A9F}"/>
              </a:ext>
            </a:extLst>
          </p:cNvPr>
          <p:cNvSpPr txBox="1"/>
          <p:nvPr/>
        </p:nvSpPr>
        <p:spPr>
          <a:xfrm>
            <a:off x="1442566" y="1509479"/>
            <a:ext cx="3718014" cy="3817895"/>
          </a:xfrm>
          <a:prstGeom prst="rect">
            <a:avLst/>
          </a:prstGeom>
          <a:noFill/>
          <a:ln>
            <a:noFill/>
          </a:ln>
        </p:spPr>
        <p:txBody>
          <a:bodyPr lIns="0" tIns="0" rIns="0" bIns="0">
            <a:normAutofit/>
          </a:bodyPr>
          <a:lstStyle/>
          <a:p>
            <a:pPr marL="108007">
              <a:spcBef>
                <a:spcPts val="1417"/>
              </a:spcBef>
              <a:buClr>
                <a:srgbClr val="E6DF44"/>
              </a:buClr>
              <a:buSzPct val="45000"/>
            </a:pPr>
            <a:r>
              <a:rPr lang="en-NL" sz="2320" spc="-1">
                <a:solidFill>
                  <a:srgbClr val="E6DF44"/>
                </a:solidFill>
                <a:latin typeface="Gentium Book Basic"/>
              </a:rPr>
              <a:t>Voor reproductie:</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flashcards</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slangen</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verzamel vier</a:t>
            </a:r>
          </a:p>
          <a:p>
            <a:pPr marL="889228" lvl="1" indent="-324021">
              <a:spcBef>
                <a:spcPts val="1417"/>
              </a:spcBef>
              <a:buClr>
                <a:srgbClr val="E6DF44"/>
              </a:buClr>
              <a:buSzPct val="45000"/>
              <a:buFont typeface="Wingdings" charset="2"/>
              <a:buChar char=""/>
            </a:pPr>
            <a:endParaRPr lang="nl-NL" sz="2320" spc="-1" dirty="0">
              <a:solidFill>
                <a:srgbClr val="E6DF44"/>
              </a:solidFill>
              <a:latin typeface="Gentium Book Basic"/>
            </a:endParaRPr>
          </a:p>
        </p:txBody>
      </p:sp>
      <p:sp>
        <p:nvSpPr>
          <p:cNvPr id="2" name="TextShape 2">
            <a:extLst>
              <a:ext uri="{FF2B5EF4-FFF2-40B4-BE49-F238E27FC236}">
                <a16:creationId xmlns:a16="http://schemas.microsoft.com/office/drawing/2014/main" id="{7A8107C6-A447-8F9F-000D-2D3FF440CA67}"/>
              </a:ext>
            </a:extLst>
          </p:cNvPr>
          <p:cNvSpPr txBox="1"/>
          <p:nvPr/>
        </p:nvSpPr>
        <p:spPr>
          <a:xfrm>
            <a:off x="5000317" y="1509478"/>
            <a:ext cx="3718014" cy="3817895"/>
          </a:xfrm>
          <a:prstGeom prst="rect">
            <a:avLst/>
          </a:prstGeom>
          <a:noFill/>
          <a:ln>
            <a:noFill/>
          </a:ln>
        </p:spPr>
        <p:txBody>
          <a:bodyPr lIns="0" tIns="0" rIns="0" bIns="0">
            <a:normAutofit/>
          </a:bodyPr>
          <a:lstStyle/>
          <a:p>
            <a:pPr marL="108007">
              <a:spcBef>
                <a:spcPts val="1417"/>
              </a:spcBef>
              <a:buClr>
                <a:srgbClr val="E6DF44"/>
              </a:buClr>
              <a:buSzPct val="45000"/>
            </a:pPr>
            <a:r>
              <a:rPr lang="en-NL" sz="2320" spc="-1">
                <a:solidFill>
                  <a:srgbClr val="E6DF44"/>
                </a:solidFill>
                <a:latin typeface="Gentium Book Basic"/>
              </a:rPr>
              <a:t>Voor toepassing en inzicht:</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quizmaster</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de mol</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variaties</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slangen</a:t>
            </a:r>
            <a:endParaRPr lang="nl-NL" sz="2320" spc="-1" dirty="0">
              <a:solidFill>
                <a:srgbClr val="E6DF44"/>
              </a:solidFill>
              <a:latin typeface="Gentium Book Basic"/>
            </a:endParaRPr>
          </a:p>
        </p:txBody>
      </p:sp>
    </p:spTree>
    <p:extLst>
      <p:ext uri="{BB962C8B-B14F-4D97-AF65-F5344CB8AC3E}">
        <p14:creationId xmlns:p14="http://schemas.microsoft.com/office/powerpoint/2010/main" val="2120705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58114-ACF7-1B24-3788-67C0F9D8DF5F}"/>
            </a:ext>
          </a:extLst>
        </p:cNvPr>
        <p:cNvGrpSpPr/>
        <p:nvPr/>
      </p:nvGrpSpPr>
      <p:grpSpPr>
        <a:xfrm>
          <a:off x="0" y="0"/>
          <a:ext cx="0" cy="0"/>
          <a:chOff x="0" y="0"/>
          <a:chExt cx="0" cy="0"/>
        </a:xfrm>
      </p:grpSpPr>
      <p:sp>
        <p:nvSpPr>
          <p:cNvPr id="86" name="TextShape 1">
            <a:extLst>
              <a:ext uri="{FF2B5EF4-FFF2-40B4-BE49-F238E27FC236}">
                <a16:creationId xmlns:a16="http://schemas.microsoft.com/office/drawing/2014/main" id="{BFA4D9AB-2989-E883-2F5B-1E99C34255E4}"/>
              </a:ext>
            </a:extLst>
          </p:cNvPr>
          <p:cNvSpPr txBox="1"/>
          <p:nvPr/>
        </p:nvSpPr>
        <p:spPr>
          <a:xfrm>
            <a:off x="1779521" y="572961"/>
            <a:ext cx="7038658" cy="553998"/>
          </a:xfrm>
          <a:prstGeom prst="rect">
            <a:avLst/>
          </a:prstGeom>
          <a:noFill/>
          <a:ln>
            <a:noFill/>
          </a:ln>
        </p:spPr>
        <p:txBody>
          <a:bodyPr wrap="square" lIns="0" tIns="0" rIns="0" bIns="0" anchor="ctr">
            <a:spAutoFit/>
          </a:bodyPr>
          <a:lstStyle/>
          <a:p>
            <a:r>
              <a:rPr lang="en-NL" sz="3600" spc="-1">
                <a:solidFill>
                  <a:srgbClr val="4AD5E1"/>
                </a:solidFill>
                <a:latin typeface="Amaranth"/>
              </a:rPr>
              <a:t>Welke werkvorm waar - verdieping</a:t>
            </a:r>
            <a:endParaRPr lang="en-US" sz="3600" spc="-1" dirty="0">
              <a:solidFill>
                <a:srgbClr val="4AD5E1"/>
              </a:solidFill>
              <a:latin typeface="Amaranth"/>
            </a:endParaRPr>
          </a:p>
        </p:txBody>
      </p:sp>
      <p:sp>
        <p:nvSpPr>
          <p:cNvPr id="3" name="TextShape 2">
            <a:extLst>
              <a:ext uri="{FF2B5EF4-FFF2-40B4-BE49-F238E27FC236}">
                <a16:creationId xmlns:a16="http://schemas.microsoft.com/office/drawing/2014/main" id="{E1C38760-4A27-FE82-7F99-AA3BD841B814}"/>
              </a:ext>
            </a:extLst>
          </p:cNvPr>
          <p:cNvSpPr txBox="1"/>
          <p:nvPr/>
        </p:nvSpPr>
        <p:spPr>
          <a:xfrm>
            <a:off x="1442566" y="1509479"/>
            <a:ext cx="3718014" cy="3817895"/>
          </a:xfrm>
          <a:prstGeom prst="rect">
            <a:avLst/>
          </a:prstGeom>
          <a:noFill/>
          <a:ln>
            <a:noFill/>
          </a:ln>
        </p:spPr>
        <p:txBody>
          <a:bodyPr lIns="0" tIns="0" rIns="0" bIns="0">
            <a:normAutofit/>
          </a:bodyPr>
          <a:lstStyle/>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vrije vorm</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zelf maken</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algemeen taalmodel</a:t>
            </a:r>
          </a:p>
          <a:p>
            <a:pPr marL="565207" lvl="1">
              <a:spcBef>
                <a:spcPts val="1417"/>
              </a:spcBef>
              <a:buClr>
                <a:srgbClr val="E6DF44"/>
              </a:buClr>
              <a:buSzPct val="45000"/>
            </a:pPr>
            <a:endParaRPr lang="en-NL" sz="2320" spc="-1">
              <a:solidFill>
                <a:srgbClr val="E6DF44"/>
              </a:solidFill>
              <a:latin typeface="Gentium Book Basic"/>
            </a:endParaRPr>
          </a:p>
          <a:p>
            <a:pPr marL="889228" lvl="1" indent="-324021">
              <a:spcBef>
                <a:spcPts val="1417"/>
              </a:spcBef>
              <a:buClr>
                <a:srgbClr val="E6DF44"/>
              </a:buClr>
              <a:buSzPct val="45000"/>
              <a:buFont typeface="Wingdings" charset="2"/>
              <a:buChar char=""/>
            </a:pPr>
            <a:endParaRPr lang="nl-NL" sz="2320" spc="-1" dirty="0">
              <a:solidFill>
                <a:srgbClr val="E6DF44"/>
              </a:solidFill>
              <a:latin typeface="Gentium Book Basic"/>
            </a:endParaRPr>
          </a:p>
        </p:txBody>
      </p:sp>
    </p:spTree>
    <p:extLst>
      <p:ext uri="{BB962C8B-B14F-4D97-AF65-F5344CB8AC3E}">
        <p14:creationId xmlns:p14="http://schemas.microsoft.com/office/powerpoint/2010/main" val="2946577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5371-5BF9-929C-0847-AF96CA4D1731}"/>
            </a:ext>
          </a:extLst>
        </p:cNvPr>
        <p:cNvGrpSpPr/>
        <p:nvPr/>
      </p:nvGrpSpPr>
      <p:grpSpPr>
        <a:xfrm>
          <a:off x="0" y="0"/>
          <a:ext cx="0" cy="0"/>
          <a:chOff x="0" y="0"/>
          <a:chExt cx="0" cy="0"/>
        </a:xfrm>
      </p:grpSpPr>
      <p:sp>
        <p:nvSpPr>
          <p:cNvPr id="86" name="TextShape 1">
            <a:extLst>
              <a:ext uri="{FF2B5EF4-FFF2-40B4-BE49-F238E27FC236}">
                <a16:creationId xmlns:a16="http://schemas.microsoft.com/office/drawing/2014/main" id="{044A12F6-2EC7-0C53-7F33-061D63D942EE}"/>
              </a:ext>
            </a:extLst>
          </p:cNvPr>
          <p:cNvSpPr txBox="1"/>
          <p:nvPr/>
        </p:nvSpPr>
        <p:spPr>
          <a:xfrm>
            <a:off x="1779521" y="572961"/>
            <a:ext cx="7038658" cy="553998"/>
          </a:xfrm>
          <a:prstGeom prst="rect">
            <a:avLst/>
          </a:prstGeom>
          <a:noFill/>
          <a:ln>
            <a:noFill/>
          </a:ln>
        </p:spPr>
        <p:txBody>
          <a:bodyPr wrap="square" lIns="0" tIns="0" rIns="0" bIns="0" anchor="ctr">
            <a:spAutoFit/>
          </a:bodyPr>
          <a:lstStyle/>
          <a:p>
            <a:r>
              <a:rPr lang="en-NL" sz="3600" spc="-1">
                <a:solidFill>
                  <a:srgbClr val="4AD5E1"/>
                </a:solidFill>
                <a:latin typeface="Amaranth"/>
              </a:rPr>
              <a:t>Materialen maken!</a:t>
            </a:r>
            <a:endParaRPr lang="en-US" sz="3600" spc="-1" dirty="0">
              <a:solidFill>
                <a:srgbClr val="4AD5E1"/>
              </a:solidFill>
              <a:latin typeface="Amaranth"/>
            </a:endParaRPr>
          </a:p>
        </p:txBody>
      </p:sp>
      <p:sp>
        <p:nvSpPr>
          <p:cNvPr id="3" name="TextShape 2">
            <a:extLst>
              <a:ext uri="{FF2B5EF4-FFF2-40B4-BE49-F238E27FC236}">
                <a16:creationId xmlns:a16="http://schemas.microsoft.com/office/drawing/2014/main" id="{595B266C-7C90-A62B-7732-DAE083AE7601}"/>
              </a:ext>
            </a:extLst>
          </p:cNvPr>
          <p:cNvSpPr txBox="1"/>
          <p:nvPr/>
        </p:nvSpPr>
        <p:spPr>
          <a:xfrm>
            <a:off x="1442566" y="1509479"/>
            <a:ext cx="6445448" cy="3817895"/>
          </a:xfrm>
          <a:prstGeom prst="rect">
            <a:avLst/>
          </a:prstGeom>
          <a:noFill/>
          <a:ln>
            <a:noFill/>
          </a:ln>
        </p:spPr>
        <p:txBody>
          <a:bodyPr lIns="0" tIns="0" rIns="0" bIns="0">
            <a:normAutofit/>
          </a:bodyPr>
          <a:lstStyle/>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kies welke werkvormen waar zouden werken in jouw planning</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maak een account op alfie.school</a:t>
            </a:r>
          </a:p>
          <a:p>
            <a:pPr marL="1346428" lvl="2" indent="-324021">
              <a:spcBef>
                <a:spcPts val="1417"/>
              </a:spcBef>
              <a:buClr>
                <a:srgbClr val="E6DF44"/>
              </a:buClr>
              <a:buSzPct val="45000"/>
              <a:buFont typeface="Wingdings" charset="2"/>
              <a:buChar char=""/>
            </a:pPr>
            <a:r>
              <a:rPr lang="en-NL" sz="2320" spc="-1">
                <a:solidFill>
                  <a:srgbClr val="E6DF44"/>
                </a:solidFill>
                <a:latin typeface="Gentium Book Basic"/>
              </a:rPr>
              <a:t>google of email+ww</a:t>
            </a:r>
          </a:p>
          <a:p>
            <a:pPr marL="889228" lvl="1" indent="-324021">
              <a:spcBef>
                <a:spcPts val="1417"/>
              </a:spcBef>
              <a:buClr>
                <a:srgbClr val="E6DF44"/>
              </a:buClr>
              <a:buSzPct val="45000"/>
              <a:buFont typeface="Wingdings" charset="2"/>
              <a:buChar char=""/>
            </a:pPr>
            <a:r>
              <a:rPr lang="en-NL" sz="2320" spc="-1">
                <a:solidFill>
                  <a:srgbClr val="E6DF44"/>
                </a:solidFill>
                <a:latin typeface="Gentium Book Basic"/>
              </a:rPr>
              <a:t>maak iets moois </a:t>
            </a:r>
            <a:r>
              <a:rPr lang="en-NL" sz="2320" spc="-1">
                <a:solidFill>
                  <a:srgbClr val="E6DF44"/>
                </a:solidFill>
                <a:latin typeface="Gentium Book Basic"/>
                <a:sym typeface="Wingdings" panose="05000000000000000000" pitchFamily="2" charset="2"/>
              </a:rPr>
              <a:t></a:t>
            </a:r>
            <a:endParaRPr lang="en-NL" sz="2320" spc="-1">
              <a:solidFill>
                <a:srgbClr val="E6DF44"/>
              </a:solidFill>
              <a:latin typeface="Gentium Book Basic"/>
            </a:endParaRPr>
          </a:p>
          <a:p>
            <a:pPr marL="889228" lvl="1" indent="-324021">
              <a:spcBef>
                <a:spcPts val="1417"/>
              </a:spcBef>
              <a:buClr>
                <a:srgbClr val="E6DF44"/>
              </a:buClr>
              <a:buSzPct val="45000"/>
              <a:buFont typeface="Wingdings" charset="2"/>
              <a:buChar char=""/>
            </a:pPr>
            <a:endParaRPr lang="en-NL" sz="2320" spc="-1">
              <a:solidFill>
                <a:srgbClr val="E6DF44"/>
              </a:solidFill>
              <a:latin typeface="Gentium Book Basic"/>
            </a:endParaRPr>
          </a:p>
          <a:p>
            <a:pPr marL="565207" lvl="1">
              <a:spcBef>
                <a:spcPts val="1417"/>
              </a:spcBef>
              <a:buClr>
                <a:srgbClr val="E6DF44"/>
              </a:buClr>
              <a:buSzPct val="45000"/>
            </a:pPr>
            <a:endParaRPr lang="en-NL" sz="2320" spc="-1">
              <a:solidFill>
                <a:srgbClr val="E6DF44"/>
              </a:solidFill>
              <a:latin typeface="Gentium Book Basic"/>
            </a:endParaRPr>
          </a:p>
          <a:p>
            <a:pPr marL="889228" lvl="1" indent="-324021">
              <a:spcBef>
                <a:spcPts val="1417"/>
              </a:spcBef>
              <a:buClr>
                <a:srgbClr val="E6DF44"/>
              </a:buClr>
              <a:buSzPct val="45000"/>
              <a:buFont typeface="Wingdings" charset="2"/>
              <a:buChar char=""/>
            </a:pPr>
            <a:endParaRPr lang="nl-NL" sz="2320" spc="-1" dirty="0">
              <a:solidFill>
                <a:srgbClr val="E6DF44"/>
              </a:solidFill>
              <a:latin typeface="Gentium Book Basic"/>
            </a:endParaRPr>
          </a:p>
        </p:txBody>
      </p:sp>
    </p:spTree>
    <p:extLst>
      <p:ext uri="{BB962C8B-B14F-4D97-AF65-F5344CB8AC3E}">
        <p14:creationId xmlns:p14="http://schemas.microsoft.com/office/powerpoint/2010/main" val="1773515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a:extLst>
            <a:ext uri="{FF2B5EF4-FFF2-40B4-BE49-F238E27FC236}">
              <a16:creationId xmlns:a16="http://schemas.microsoft.com/office/drawing/2014/main" id="{32232995-4403-1CBB-6C3A-A23A5D557B83}"/>
            </a:ext>
          </a:extLst>
        </p:cNvPr>
        <p:cNvGrpSpPr/>
        <p:nvPr/>
      </p:nvGrpSpPr>
      <p:grpSpPr>
        <a:xfrm>
          <a:off x="0" y="0"/>
          <a:ext cx="0" cy="0"/>
          <a:chOff x="0" y="0"/>
          <a:chExt cx="0" cy="0"/>
        </a:xfrm>
      </p:grpSpPr>
      <p:sp>
        <p:nvSpPr>
          <p:cNvPr id="333" name="Google Shape;333;p48">
            <a:extLst>
              <a:ext uri="{FF2B5EF4-FFF2-40B4-BE49-F238E27FC236}">
                <a16:creationId xmlns:a16="http://schemas.microsoft.com/office/drawing/2014/main" id="{E043FEF4-F846-B116-8C5B-922D748501E3}"/>
              </a:ext>
            </a:extLst>
          </p:cNvPr>
          <p:cNvSpPr txBox="1"/>
          <p:nvPr/>
        </p:nvSpPr>
        <p:spPr>
          <a:xfrm>
            <a:off x="1779521" y="302040"/>
            <a:ext cx="6521400" cy="1095900"/>
          </a:xfrm>
          <a:prstGeom prst="rect">
            <a:avLst/>
          </a:prstGeom>
          <a:noFill/>
          <a:ln>
            <a:noFill/>
          </a:ln>
        </p:spPr>
        <p:txBody>
          <a:bodyPr spcFirstLastPara="1" wrap="square" lIns="91425" tIns="45700" rIns="91425" bIns="45700" anchor="ctr" anchorCtr="0">
            <a:noAutofit/>
          </a:bodyPr>
          <a:lstStyle/>
          <a:p>
            <a:pPr>
              <a:lnSpc>
                <a:spcPct val="90000"/>
              </a:lnSpc>
            </a:pPr>
            <a:r>
              <a:rPr lang="en-US" sz="3640" dirty="0" err="1">
                <a:solidFill>
                  <a:srgbClr val="4AD5E1"/>
                </a:solidFill>
                <a:latin typeface="Amaranth"/>
                <a:ea typeface="Calibri"/>
                <a:cs typeface="Calibri"/>
                <a:sym typeface="Amaranth"/>
              </a:rPr>
              <a:t>Uitwisselen</a:t>
            </a:r>
            <a:endParaRPr sz="3640" dirty="0">
              <a:solidFill>
                <a:srgbClr val="000000"/>
              </a:solidFill>
              <a:latin typeface="Calibri"/>
              <a:ea typeface="Calibri"/>
              <a:cs typeface="Calibri"/>
              <a:sym typeface="Calibri"/>
            </a:endParaRPr>
          </a:p>
        </p:txBody>
      </p:sp>
      <p:sp>
        <p:nvSpPr>
          <p:cNvPr id="334" name="Google Shape;334;p48">
            <a:extLst>
              <a:ext uri="{FF2B5EF4-FFF2-40B4-BE49-F238E27FC236}">
                <a16:creationId xmlns:a16="http://schemas.microsoft.com/office/drawing/2014/main" id="{2AED4864-9FF7-467E-5398-7F96ADC3AE3C}"/>
              </a:ext>
            </a:extLst>
          </p:cNvPr>
          <p:cNvSpPr txBox="1"/>
          <p:nvPr/>
        </p:nvSpPr>
        <p:spPr>
          <a:xfrm>
            <a:off x="1595165" y="1509480"/>
            <a:ext cx="6987000" cy="3697500"/>
          </a:xfrm>
          <a:prstGeom prst="rect">
            <a:avLst/>
          </a:prstGeom>
          <a:noFill/>
          <a:ln>
            <a:noFill/>
          </a:ln>
        </p:spPr>
        <p:txBody>
          <a:bodyPr spcFirstLastPara="1" wrap="square" lIns="91425" tIns="45700" rIns="91425" bIns="45700" anchor="t" anchorCtr="0">
            <a:normAutofit/>
          </a:bodyPr>
          <a:lstStyle/>
          <a:p>
            <a:pPr marL="342900" indent="-342900">
              <a:lnSpc>
                <a:spcPct val="120000"/>
              </a:lnSpc>
              <a:spcBef>
                <a:spcPts val="400"/>
              </a:spcBef>
              <a:buFont typeface="Arial" panose="020B0604020202020204" pitchFamily="34" charset="0"/>
              <a:buChar char="•"/>
            </a:pPr>
            <a:r>
              <a:rPr lang="en-US" sz="2300" dirty="0">
                <a:solidFill>
                  <a:srgbClr val="E6DF44"/>
                </a:solidFill>
                <a:latin typeface="Gentium Book Basic" panose="02000503060000020004"/>
                <a:ea typeface="Basic"/>
                <a:cs typeface="Basic"/>
                <a:sym typeface="Basic"/>
              </a:rPr>
              <a:t>Wat </a:t>
            </a:r>
            <a:r>
              <a:rPr lang="en-US" sz="2300" dirty="0" err="1">
                <a:solidFill>
                  <a:srgbClr val="E6DF44"/>
                </a:solidFill>
                <a:latin typeface="Gentium Book Basic" panose="02000503060000020004"/>
                <a:ea typeface="Basic"/>
                <a:cs typeface="Basic"/>
                <a:sym typeface="Basic"/>
              </a:rPr>
              <a:t>heb</a:t>
            </a:r>
            <a:r>
              <a:rPr lang="en-US" sz="2300" dirty="0">
                <a:solidFill>
                  <a:srgbClr val="E6DF44"/>
                </a:solidFill>
                <a:latin typeface="Gentium Book Basic" panose="02000503060000020004"/>
                <a:ea typeface="Basic"/>
                <a:cs typeface="Basic"/>
                <a:sym typeface="Basic"/>
              </a:rPr>
              <a:t> je </a:t>
            </a:r>
            <a:r>
              <a:rPr lang="en-US" sz="2300" dirty="0" err="1">
                <a:solidFill>
                  <a:srgbClr val="E6DF44"/>
                </a:solidFill>
                <a:latin typeface="Gentium Book Basic" panose="02000503060000020004"/>
                <a:ea typeface="Basic"/>
                <a:cs typeface="Basic"/>
                <a:sym typeface="Basic"/>
              </a:rPr>
              <a:t>gemaakt</a:t>
            </a:r>
            <a:r>
              <a:rPr lang="en-US" sz="2300" dirty="0">
                <a:solidFill>
                  <a:srgbClr val="E6DF44"/>
                </a:solidFill>
                <a:latin typeface="Gentium Book Basic" panose="02000503060000020004"/>
                <a:ea typeface="Basic"/>
                <a:cs typeface="Basic"/>
                <a:sym typeface="Basic"/>
              </a:rPr>
              <a:t>?</a:t>
            </a:r>
          </a:p>
          <a:p>
            <a:pPr marL="342900" indent="-342900">
              <a:lnSpc>
                <a:spcPct val="120000"/>
              </a:lnSpc>
              <a:spcBef>
                <a:spcPts val="400"/>
              </a:spcBef>
              <a:buFont typeface="Arial" panose="020B0604020202020204" pitchFamily="34" charset="0"/>
              <a:buChar char="•"/>
            </a:pPr>
            <a:r>
              <a:rPr lang="en-US" sz="2300" dirty="0">
                <a:solidFill>
                  <a:srgbClr val="E6DF44"/>
                </a:solidFill>
                <a:latin typeface="Gentium Book Basic" panose="02000503060000020004"/>
                <a:ea typeface="Basic"/>
                <a:cs typeface="Basic"/>
                <a:sym typeface="Basic"/>
              </a:rPr>
              <a:t>Wat was </a:t>
            </a:r>
            <a:r>
              <a:rPr lang="en-US" sz="2300" dirty="0" err="1">
                <a:solidFill>
                  <a:srgbClr val="E6DF44"/>
                </a:solidFill>
                <a:latin typeface="Gentium Book Basic" panose="02000503060000020004"/>
                <a:ea typeface="Basic"/>
                <a:cs typeface="Basic"/>
                <a:sym typeface="Basic"/>
              </a:rPr>
              <a:t>prettig</a:t>
            </a:r>
            <a:r>
              <a:rPr lang="en-US" sz="2300" dirty="0">
                <a:solidFill>
                  <a:srgbClr val="E6DF44"/>
                </a:solidFill>
                <a:latin typeface="Gentium Book Basic" panose="02000503060000020004"/>
                <a:ea typeface="Basic"/>
                <a:cs typeface="Basic"/>
                <a:sym typeface="Basic"/>
              </a:rPr>
              <a:t>?</a:t>
            </a:r>
          </a:p>
          <a:p>
            <a:pPr marL="342900" indent="-342900">
              <a:lnSpc>
                <a:spcPct val="120000"/>
              </a:lnSpc>
              <a:spcBef>
                <a:spcPts val="400"/>
              </a:spcBef>
              <a:buFont typeface="Arial" panose="020B0604020202020204" pitchFamily="34" charset="0"/>
              <a:buChar char="•"/>
            </a:pPr>
            <a:r>
              <a:rPr lang="en-US" sz="2300" dirty="0">
                <a:solidFill>
                  <a:srgbClr val="E6DF44"/>
                </a:solidFill>
                <a:latin typeface="Gentium Book Basic" panose="02000503060000020004"/>
                <a:ea typeface="Basic"/>
                <a:cs typeface="Basic"/>
                <a:sym typeface="Basic"/>
              </a:rPr>
              <a:t>Wat was </a:t>
            </a:r>
            <a:r>
              <a:rPr lang="en-US" sz="2300" dirty="0" err="1">
                <a:solidFill>
                  <a:srgbClr val="E6DF44"/>
                </a:solidFill>
                <a:latin typeface="Gentium Book Basic" panose="02000503060000020004"/>
                <a:ea typeface="Basic"/>
                <a:cs typeface="Basic"/>
                <a:sym typeface="Basic"/>
              </a:rPr>
              <a:t>lastig</a:t>
            </a:r>
            <a:r>
              <a:rPr lang="en-US" sz="2300" dirty="0">
                <a:solidFill>
                  <a:srgbClr val="E6DF44"/>
                </a:solidFill>
                <a:latin typeface="Gentium Book Basic" panose="02000503060000020004"/>
                <a:ea typeface="Basic"/>
                <a:cs typeface="Basic"/>
                <a:sym typeface="Basic"/>
              </a:rPr>
              <a:t>?</a:t>
            </a:r>
            <a:br>
              <a:rPr lang="en-US" sz="2300" dirty="0">
                <a:solidFill>
                  <a:srgbClr val="E6DF44"/>
                </a:solidFill>
                <a:latin typeface="Gentium Book Basic" panose="02000503060000020004"/>
                <a:ea typeface="Basic"/>
                <a:cs typeface="Basic"/>
                <a:sym typeface="Basic"/>
              </a:rPr>
            </a:br>
            <a:endParaRPr lang="en-US" sz="2300" dirty="0">
              <a:solidFill>
                <a:srgbClr val="E6DF44"/>
              </a:solidFill>
              <a:latin typeface="Gentium Book Basic" panose="02000503060000020004"/>
              <a:ea typeface="Basic"/>
              <a:cs typeface="Basic"/>
              <a:sym typeface="Basic"/>
            </a:endParaRPr>
          </a:p>
          <a:p>
            <a:pPr marL="342900" indent="-342900">
              <a:lnSpc>
                <a:spcPct val="120000"/>
              </a:lnSpc>
              <a:spcBef>
                <a:spcPts val="400"/>
              </a:spcBef>
              <a:buFont typeface="Arial" panose="020B0604020202020204" pitchFamily="34" charset="0"/>
              <a:buChar char="•"/>
            </a:pPr>
            <a:r>
              <a:rPr lang="en-US" sz="2300" dirty="0">
                <a:solidFill>
                  <a:srgbClr val="E6DF44"/>
                </a:solidFill>
                <a:latin typeface="Gentium Book Basic" panose="02000503060000020004"/>
                <a:ea typeface="Basic"/>
                <a:cs typeface="Basic"/>
                <a:sym typeface="Basic"/>
              </a:rPr>
              <a:t>Hoe </a:t>
            </a:r>
            <a:r>
              <a:rPr lang="en-US" sz="2300" dirty="0" err="1">
                <a:solidFill>
                  <a:srgbClr val="E6DF44"/>
                </a:solidFill>
                <a:latin typeface="Gentium Book Basic" panose="02000503060000020004"/>
                <a:ea typeface="Basic"/>
                <a:cs typeface="Basic"/>
                <a:sym typeface="Basic"/>
              </a:rPr>
              <a:t>zie</a:t>
            </a:r>
            <a:r>
              <a:rPr lang="en-US" sz="2300" dirty="0">
                <a:solidFill>
                  <a:srgbClr val="E6DF44"/>
                </a:solidFill>
                <a:latin typeface="Gentium Book Basic" panose="02000503060000020004"/>
                <a:ea typeface="Basic"/>
                <a:cs typeface="Basic"/>
                <a:sym typeface="Basic"/>
              </a:rPr>
              <a:t> je </a:t>
            </a:r>
            <a:r>
              <a:rPr lang="en-US" sz="2300" dirty="0" err="1">
                <a:solidFill>
                  <a:srgbClr val="E6DF44"/>
                </a:solidFill>
                <a:latin typeface="Gentium Book Basic" panose="02000503060000020004"/>
                <a:ea typeface="Basic"/>
                <a:cs typeface="Basic"/>
                <a:sym typeface="Basic"/>
              </a:rPr>
              <a:t>dit</a:t>
            </a:r>
            <a:r>
              <a:rPr lang="en-US" sz="2300" dirty="0">
                <a:solidFill>
                  <a:srgbClr val="E6DF44"/>
                </a:solidFill>
                <a:latin typeface="Gentium Book Basic" panose="02000503060000020004"/>
                <a:ea typeface="Basic"/>
                <a:cs typeface="Basic"/>
                <a:sym typeface="Basic"/>
              </a:rPr>
              <a:t> </a:t>
            </a:r>
            <a:r>
              <a:rPr lang="en-US" sz="2300" dirty="0" err="1">
                <a:solidFill>
                  <a:srgbClr val="E6DF44"/>
                </a:solidFill>
                <a:latin typeface="Gentium Book Basic" panose="02000503060000020004"/>
                <a:ea typeface="Basic"/>
                <a:cs typeface="Basic"/>
                <a:sym typeface="Basic"/>
              </a:rPr>
              <a:t>soort</a:t>
            </a:r>
            <a:r>
              <a:rPr lang="en-US" sz="2300" dirty="0">
                <a:solidFill>
                  <a:srgbClr val="E6DF44"/>
                </a:solidFill>
                <a:latin typeface="Gentium Book Basic" panose="02000503060000020004"/>
                <a:ea typeface="Basic"/>
                <a:cs typeface="Basic"/>
                <a:sym typeface="Basic"/>
              </a:rPr>
              <a:t> tools </a:t>
            </a:r>
            <a:r>
              <a:rPr lang="en-US" sz="2300" dirty="0" err="1">
                <a:solidFill>
                  <a:srgbClr val="E6DF44"/>
                </a:solidFill>
                <a:latin typeface="Gentium Book Basic" panose="02000503060000020004"/>
                <a:ea typeface="Basic"/>
                <a:cs typeface="Basic"/>
                <a:sym typeface="Basic"/>
              </a:rPr>
              <a:t>een</a:t>
            </a:r>
            <a:r>
              <a:rPr lang="en-US" sz="2300" dirty="0">
                <a:solidFill>
                  <a:srgbClr val="E6DF44"/>
                </a:solidFill>
                <a:latin typeface="Gentium Book Basic" panose="02000503060000020004"/>
                <a:ea typeface="Basic"/>
                <a:cs typeface="Basic"/>
                <a:sym typeface="Basic"/>
              </a:rPr>
              <a:t> </a:t>
            </a:r>
            <a:r>
              <a:rPr lang="en-US" sz="2300" dirty="0" err="1">
                <a:solidFill>
                  <a:srgbClr val="E6DF44"/>
                </a:solidFill>
                <a:latin typeface="Gentium Book Basic" panose="02000503060000020004"/>
                <a:ea typeface="Basic"/>
                <a:cs typeface="Basic"/>
                <a:sym typeface="Basic"/>
              </a:rPr>
              <a:t>rol</a:t>
            </a:r>
            <a:r>
              <a:rPr lang="en-US" sz="2300" dirty="0">
                <a:solidFill>
                  <a:srgbClr val="E6DF44"/>
                </a:solidFill>
                <a:latin typeface="Gentium Book Basic" panose="02000503060000020004"/>
                <a:ea typeface="Basic"/>
                <a:cs typeface="Basic"/>
                <a:sym typeface="Basic"/>
              </a:rPr>
              <a:t> </a:t>
            </a:r>
            <a:br>
              <a:rPr lang="en-US" sz="2300" dirty="0">
                <a:solidFill>
                  <a:srgbClr val="E6DF44"/>
                </a:solidFill>
                <a:latin typeface="Gentium Book Basic" panose="02000503060000020004"/>
                <a:ea typeface="Basic"/>
                <a:cs typeface="Basic"/>
                <a:sym typeface="Basic"/>
              </a:rPr>
            </a:br>
            <a:r>
              <a:rPr lang="en-US" sz="2300" dirty="0" err="1">
                <a:solidFill>
                  <a:srgbClr val="E6DF44"/>
                </a:solidFill>
                <a:latin typeface="Gentium Book Basic" panose="02000503060000020004"/>
                <a:ea typeface="Basic"/>
                <a:cs typeface="Basic"/>
                <a:sym typeface="Basic"/>
              </a:rPr>
              <a:t>spelen</a:t>
            </a:r>
            <a:r>
              <a:rPr lang="en-US" sz="2300" dirty="0">
                <a:solidFill>
                  <a:srgbClr val="E6DF44"/>
                </a:solidFill>
                <a:latin typeface="Gentium Book Basic" panose="02000503060000020004"/>
                <a:ea typeface="Basic"/>
                <a:cs typeface="Basic"/>
                <a:sym typeface="Basic"/>
              </a:rPr>
              <a:t> in </a:t>
            </a:r>
            <a:r>
              <a:rPr lang="en-US" sz="2300" dirty="0" err="1">
                <a:solidFill>
                  <a:srgbClr val="E6DF44"/>
                </a:solidFill>
                <a:latin typeface="Gentium Book Basic" panose="02000503060000020004"/>
                <a:ea typeface="Basic"/>
                <a:cs typeface="Basic"/>
                <a:sym typeface="Basic"/>
              </a:rPr>
              <a:t>jouw</a:t>
            </a:r>
            <a:r>
              <a:rPr lang="en-US" sz="2300" dirty="0">
                <a:solidFill>
                  <a:srgbClr val="E6DF44"/>
                </a:solidFill>
                <a:latin typeface="Gentium Book Basic" panose="02000503060000020004"/>
                <a:ea typeface="Basic"/>
                <a:cs typeface="Basic"/>
                <a:sym typeface="Basic"/>
              </a:rPr>
              <a:t> </a:t>
            </a:r>
            <a:r>
              <a:rPr lang="en-US" sz="2300" dirty="0" err="1">
                <a:solidFill>
                  <a:srgbClr val="E6DF44"/>
                </a:solidFill>
                <a:latin typeface="Gentium Book Basic" panose="02000503060000020004"/>
                <a:ea typeface="Basic"/>
                <a:cs typeface="Basic"/>
                <a:sym typeface="Basic"/>
              </a:rPr>
              <a:t>lespraktijk</a:t>
            </a:r>
            <a:r>
              <a:rPr lang="en-US" sz="2300" dirty="0">
                <a:solidFill>
                  <a:srgbClr val="E6DF44"/>
                </a:solidFill>
                <a:latin typeface="Gentium Book Basic" panose="02000503060000020004"/>
                <a:ea typeface="Basic"/>
                <a:cs typeface="Basic"/>
                <a:sym typeface="Basic"/>
              </a:rPr>
              <a:t>?</a:t>
            </a:r>
          </a:p>
        </p:txBody>
      </p:sp>
    </p:spTree>
    <p:extLst>
      <p:ext uri="{BB962C8B-B14F-4D97-AF65-F5344CB8AC3E}">
        <p14:creationId xmlns:p14="http://schemas.microsoft.com/office/powerpoint/2010/main" val="124006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3819281" y="456840"/>
            <a:ext cx="2743920" cy="2743560"/>
          </a:xfrm>
          <a:prstGeom prst="ellipse">
            <a:avLst/>
          </a:prstGeom>
          <a:solidFill>
            <a:srgbClr val="00B0F0">
              <a:alpha val="50000"/>
            </a:srgbClr>
          </a:solidFill>
          <a:ln w="2556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0000"/>
              </a:lnSpc>
              <a:spcAft>
                <a:spcPts val="629"/>
              </a:spcAft>
            </a:pPr>
            <a:r>
              <a:rPr lang="nl-NL" sz="2400" spc="-1">
                <a:solidFill>
                  <a:srgbClr val="011A27"/>
                </a:solidFill>
                <a:latin typeface="Arial"/>
                <a:ea typeface="DejaVu Sans"/>
              </a:rPr>
              <a:t>computer</a:t>
            </a:r>
            <a:br/>
            <a:r>
              <a:rPr lang="nl-NL" sz="2400" spc="-1">
                <a:solidFill>
                  <a:srgbClr val="011A27"/>
                </a:solidFill>
                <a:latin typeface="Arial"/>
                <a:ea typeface="DejaVu Sans"/>
              </a:rPr>
              <a:t>(simulatie)</a:t>
            </a:r>
            <a:endParaRPr lang="en-US" sz="2400" spc="-1">
              <a:solidFill>
                <a:srgbClr val="011A27"/>
              </a:solidFill>
              <a:latin typeface="Times New Roman"/>
            </a:endParaRPr>
          </a:p>
          <a:p>
            <a:pPr algn="ctr">
              <a:lnSpc>
                <a:spcPct val="90000"/>
              </a:lnSpc>
              <a:spcAft>
                <a:spcPts val="629"/>
              </a:spcAft>
            </a:pPr>
            <a:endParaRPr lang="en-US" sz="2400" spc="-1">
              <a:solidFill>
                <a:srgbClr val="011A27"/>
              </a:solidFill>
              <a:latin typeface="Times New Roman"/>
            </a:endParaRPr>
          </a:p>
          <a:p>
            <a:pPr algn="ctr">
              <a:lnSpc>
                <a:spcPct val="90000"/>
              </a:lnSpc>
              <a:spcAft>
                <a:spcPts val="629"/>
              </a:spcAft>
            </a:pPr>
            <a:endParaRPr lang="en-US" sz="2400" spc="-1">
              <a:solidFill>
                <a:srgbClr val="011A27"/>
              </a:solidFill>
              <a:latin typeface="Times New Roman"/>
            </a:endParaRPr>
          </a:p>
          <a:p>
            <a:pPr algn="ctr">
              <a:lnSpc>
                <a:spcPct val="90000"/>
              </a:lnSpc>
              <a:spcAft>
                <a:spcPts val="629"/>
              </a:spcAft>
            </a:pPr>
            <a:endParaRPr lang="en-US" sz="2400" spc="-1">
              <a:solidFill>
                <a:srgbClr val="011A27"/>
              </a:solidFill>
              <a:latin typeface="Times New Roman"/>
            </a:endParaRPr>
          </a:p>
          <a:p>
            <a:pPr algn="ctr">
              <a:lnSpc>
                <a:spcPct val="90000"/>
              </a:lnSpc>
              <a:spcAft>
                <a:spcPts val="629"/>
              </a:spcAft>
            </a:pPr>
            <a:endParaRPr lang="en-US" sz="2400" spc="-1">
              <a:solidFill>
                <a:srgbClr val="011A27"/>
              </a:solidFill>
              <a:latin typeface="Times New Roman"/>
            </a:endParaRPr>
          </a:p>
        </p:txBody>
      </p:sp>
      <p:sp>
        <p:nvSpPr>
          <p:cNvPr id="206" name="CustomShape 2"/>
          <p:cNvSpPr/>
          <p:nvPr/>
        </p:nvSpPr>
        <p:spPr>
          <a:xfrm>
            <a:off x="2722361" y="2011680"/>
            <a:ext cx="2743560" cy="2743560"/>
          </a:xfrm>
          <a:prstGeom prst="ellipse">
            <a:avLst/>
          </a:prstGeom>
          <a:solidFill>
            <a:srgbClr val="008000">
              <a:alpha val="50000"/>
            </a:srgbClr>
          </a:solidFill>
          <a:ln w="2556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spcAft>
                <a:spcPts val="629"/>
              </a:spcAft>
            </a:pPr>
            <a:endParaRPr lang="en-US" spc="-1">
              <a:solidFill>
                <a:srgbClr val="011A27"/>
              </a:solidFill>
              <a:latin typeface="Times New Roman"/>
            </a:endParaRPr>
          </a:p>
          <a:p>
            <a:pPr>
              <a:lnSpc>
                <a:spcPct val="90000"/>
              </a:lnSpc>
              <a:spcAft>
                <a:spcPts val="629"/>
              </a:spcAft>
            </a:pPr>
            <a:r>
              <a:rPr lang="nl-NL" spc="-1">
                <a:solidFill>
                  <a:srgbClr val="011A27"/>
                </a:solidFill>
                <a:latin typeface="Arial"/>
                <a:ea typeface="DejaVu Sans"/>
              </a:rPr>
              <a:t>    </a:t>
            </a:r>
            <a:r>
              <a:rPr lang="nl-NL" sz="2400" spc="-1">
                <a:solidFill>
                  <a:srgbClr val="011A27"/>
                </a:solidFill>
                <a:latin typeface="Arial"/>
                <a:ea typeface="DejaVu Sans"/>
              </a:rPr>
              <a:t>games</a:t>
            </a:r>
            <a:endParaRPr lang="en-US" sz="2400" spc="-1">
              <a:solidFill>
                <a:srgbClr val="011A27"/>
              </a:solidFill>
              <a:latin typeface="Times New Roman"/>
            </a:endParaRPr>
          </a:p>
        </p:txBody>
      </p:sp>
      <p:sp>
        <p:nvSpPr>
          <p:cNvPr id="207" name="CustomShape 3"/>
          <p:cNvSpPr/>
          <p:nvPr/>
        </p:nvSpPr>
        <p:spPr>
          <a:xfrm>
            <a:off x="4825481" y="2102760"/>
            <a:ext cx="2743560" cy="2743560"/>
          </a:xfrm>
          <a:prstGeom prst="ellipse">
            <a:avLst/>
          </a:prstGeom>
          <a:solidFill>
            <a:srgbClr val="FFFF00">
              <a:alpha val="50000"/>
            </a:srgbClr>
          </a:solidFill>
          <a:ln w="2556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0000"/>
              </a:lnSpc>
              <a:spcAft>
                <a:spcPts val="629"/>
              </a:spcAft>
            </a:pPr>
            <a:r>
              <a:rPr lang="nl-NL" sz="2400" spc="-1">
                <a:solidFill>
                  <a:srgbClr val="000000"/>
                </a:solidFill>
                <a:latin typeface="Arial"/>
                <a:ea typeface="DejaVu Sans"/>
              </a:rPr>
              <a:t>     </a:t>
            </a:r>
            <a:endParaRPr lang="en-US" sz="2400" spc="-1">
              <a:latin typeface="Times New Roman"/>
            </a:endParaRPr>
          </a:p>
          <a:p>
            <a:pPr algn="r">
              <a:lnSpc>
                <a:spcPct val="90000"/>
              </a:lnSpc>
              <a:spcAft>
                <a:spcPts val="629"/>
              </a:spcAft>
            </a:pPr>
            <a:r>
              <a:rPr lang="nl-NL" sz="2400" spc="-1">
                <a:solidFill>
                  <a:srgbClr val="000000"/>
                </a:solidFill>
                <a:latin typeface="Arial"/>
                <a:ea typeface="DejaVu Sans"/>
              </a:rPr>
              <a:t> </a:t>
            </a:r>
            <a:r>
              <a:rPr lang="nl-NL" sz="2400" spc="-1">
                <a:solidFill>
                  <a:srgbClr val="011A27"/>
                </a:solidFill>
                <a:latin typeface="Arial"/>
                <a:ea typeface="DejaVu Sans"/>
              </a:rPr>
              <a:t>onderwijs</a:t>
            </a:r>
            <a:endParaRPr lang="en-US" sz="2400" spc="-1">
              <a:latin typeface="Times New Roman"/>
            </a:endParaRPr>
          </a:p>
        </p:txBody>
      </p:sp>
      <p:sp>
        <p:nvSpPr>
          <p:cNvPr id="208" name="CustomShape 4"/>
          <p:cNvSpPr/>
          <p:nvPr/>
        </p:nvSpPr>
        <p:spPr>
          <a:xfrm>
            <a:off x="3819281" y="457200"/>
            <a:ext cx="2743920" cy="2743200"/>
          </a:xfrm>
          <a:prstGeom prst="ellipse">
            <a:avLst/>
          </a:prstGeom>
          <a:noFill/>
          <a:ln w="29160">
            <a:solidFill>
              <a:srgbClr val="011A27"/>
            </a:solidFill>
            <a:round/>
          </a:ln>
        </p:spPr>
        <p:style>
          <a:lnRef idx="0">
            <a:scrgbClr r="0" g="0" b="0"/>
          </a:lnRef>
          <a:fillRef idx="0">
            <a:scrgbClr r="0" g="0" b="0"/>
          </a:fillRef>
          <a:effectRef idx="0">
            <a:scrgbClr r="0" g="0" b="0"/>
          </a:effectRef>
          <a:fontRef idx="minor"/>
        </p:style>
        <p:txBody>
          <a:bodyPr/>
          <a:lstStyle/>
          <a:p>
            <a:endParaRPr lang="en-NL"/>
          </a:p>
        </p:txBody>
      </p:sp>
      <p:sp>
        <p:nvSpPr>
          <p:cNvPr id="209" name="CustomShape 5"/>
          <p:cNvSpPr/>
          <p:nvPr/>
        </p:nvSpPr>
        <p:spPr>
          <a:xfrm>
            <a:off x="4832681" y="2102760"/>
            <a:ext cx="2743920" cy="2743200"/>
          </a:xfrm>
          <a:prstGeom prst="ellipse">
            <a:avLst/>
          </a:prstGeom>
          <a:noFill/>
          <a:ln w="29160">
            <a:solidFill>
              <a:srgbClr val="011A27"/>
            </a:solidFill>
            <a:round/>
          </a:ln>
        </p:spPr>
        <p:style>
          <a:lnRef idx="0">
            <a:scrgbClr r="0" g="0" b="0"/>
          </a:lnRef>
          <a:fillRef idx="0">
            <a:scrgbClr r="0" g="0" b="0"/>
          </a:fillRef>
          <a:effectRef idx="0">
            <a:scrgbClr r="0" g="0" b="0"/>
          </a:effectRef>
          <a:fontRef idx="minor"/>
        </p:style>
        <p:txBody>
          <a:bodyPr/>
          <a:lstStyle/>
          <a:p>
            <a:endParaRPr lang="en-NL"/>
          </a:p>
        </p:txBody>
      </p:sp>
      <p:sp>
        <p:nvSpPr>
          <p:cNvPr id="210" name="CustomShape 6"/>
          <p:cNvSpPr/>
          <p:nvPr/>
        </p:nvSpPr>
        <p:spPr>
          <a:xfrm>
            <a:off x="2722001" y="2012040"/>
            <a:ext cx="2743920" cy="2743200"/>
          </a:xfrm>
          <a:prstGeom prst="ellipse">
            <a:avLst/>
          </a:prstGeom>
          <a:noFill/>
          <a:ln w="29160">
            <a:solidFill>
              <a:srgbClr val="011A27"/>
            </a:solidFill>
            <a:round/>
          </a:ln>
        </p:spPr>
        <p:style>
          <a:lnRef idx="0">
            <a:scrgbClr r="0" g="0" b="0"/>
          </a:lnRef>
          <a:fillRef idx="0">
            <a:scrgbClr r="0" g="0" b="0"/>
          </a:fillRef>
          <a:effectRef idx="0">
            <a:scrgbClr r="0" g="0" b="0"/>
          </a:effectRef>
          <a:fontRef idx="minor"/>
        </p:style>
        <p:txBody>
          <a:bodyPr/>
          <a:lstStyle/>
          <a:p>
            <a:endParaRPr lang="en-NL"/>
          </a:p>
        </p:txBody>
      </p:sp>
      <p:sp>
        <p:nvSpPr>
          <p:cNvPr id="211" name="CustomShape 7"/>
          <p:cNvSpPr/>
          <p:nvPr/>
        </p:nvSpPr>
        <p:spPr>
          <a:xfrm>
            <a:off x="7742561" y="2468881"/>
            <a:ext cx="165528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spc="-1">
                <a:solidFill>
                  <a:srgbClr val="E6DF44"/>
                </a:solidFill>
                <a:latin typeface="Calibri"/>
                <a:ea typeface="DejaVu Sans"/>
              </a:rPr>
              <a:t>serious gaming</a:t>
            </a:r>
            <a:endParaRPr lang="en-US" sz="2400" spc="-1">
              <a:solidFill>
                <a:srgbClr val="E6DF44"/>
              </a:solidFill>
              <a:latin typeface="Times New Roman"/>
            </a:endParaRPr>
          </a:p>
        </p:txBody>
      </p:sp>
      <p:sp>
        <p:nvSpPr>
          <p:cNvPr id="212" name="CustomShape 8"/>
          <p:cNvSpPr/>
          <p:nvPr/>
        </p:nvSpPr>
        <p:spPr>
          <a:xfrm flipH="1">
            <a:off x="5208161" y="2926080"/>
            <a:ext cx="2574720" cy="360"/>
          </a:xfrm>
          <a:custGeom>
            <a:avLst/>
            <a:gdLst/>
            <a:ahLst/>
            <a:cxnLst/>
            <a:rect l="l" t="t" r="r" b="b"/>
            <a:pathLst>
              <a:path w="21600" h="21600">
                <a:moveTo>
                  <a:pt x="0" y="0"/>
                </a:moveTo>
                <a:lnTo>
                  <a:pt x="21600" y="21600"/>
                </a:lnTo>
              </a:path>
            </a:pathLst>
          </a:custGeom>
          <a:noFill/>
          <a:ln w="28440">
            <a:solidFill>
              <a:srgbClr val="E6DF44"/>
            </a:solidFill>
            <a:round/>
            <a:tailEnd type="triangle" w="med" len="med"/>
          </a:ln>
        </p:spPr>
        <p:style>
          <a:lnRef idx="0">
            <a:scrgbClr r="0" g="0" b="0"/>
          </a:lnRef>
          <a:fillRef idx="0">
            <a:scrgbClr r="0" g="0" b="0"/>
          </a:fillRef>
          <a:effectRef idx="0">
            <a:scrgbClr r="0" g="0" b="0"/>
          </a:effectRef>
          <a:fontRef idx="minor"/>
        </p:style>
        <p:txBody>
          <a:bodyPr/>
          <a:lstStyle/>
          <a:p>
            <a:endParaRPr lang="en-NL"/>
          </a:p>
        </p:txBody>
      </p:sp>
      <p:sp>
        <p:nvSpPr>
          <p:cNvPr id="213" name="CustomShape 9"/>
          <p:cNvSpPr/>
          <p:nvPr/>
        </p:nvSpPr>
        <p:spPr>
          <a:xfrm flipH="1">
            <a:off x="6201041" y="1645920"/>
            <a:ext cx="1093680" cy="703080"/>
          </a:xfrm>
          <a:custGeom>
            <a:avLst/>
            <a:gdLst/>
            <a:ahLst/>
            <a:cxnLst/>
            <a:rect l="l" t="t" r="r" b="b"/>
            <a:pathLst>
              <a:path w="21600" h="21600">
                <a:moveTo>
                  <a:pt x="0" y="0"/>
                </a:moveTo>
                <a:lnTo>
                  <a:pt x="21600" y="21600"/>
                </a:lnTo>
              </a:path>
            </a:pathLst>
          </a:custGeom>
          <a:noFill/>
          <a:ln w="28440">
            <a:solidFill>
              <a:srgbClr val="E6DF44"/>
            </a:solidFill>
            <a:round/>
            <a:tailEnd type="triangle" w="med" len="med"/>
          </a:ln>
        </p:spPr>
        <p:style>
          <a:lnRef idx="0">
            <a:scrgbClr r="0" g="0" b="0"/>
          </a:lnRef>
          <a:fillRef idx="0">
            <a:scrgbClr r="0" g="0" b="0"/>
          </a:fillRef>
          <a:effectRef idx="0">
            <a:scrgbClr r="0" g="0" b="0"/>
          </a:effectRef>
          <a:fontRef idx="minor"/>
        </p:style>
        <p:txBody>
          <a:bodyPr/>
          <a:lstStyle/>
          <a:p>
            <a:endParaRPr lang="en-NL"/>
          </a:p>
        </p:txBody>
      </p:sp>
      <p:sp>
        <p:nvSpPr>
          <p:cNvPr id="214" name="CustomShape 10"/>
          <p:cNvSpPr/>
          <p:nvPr/>
        </p:nvSpPr>
        <p:spPr>
          <a:xfrm>
            <a:off x="7285361" y="1007641"/>
            <a:ext cx="165528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spc="-1">
                <a:solidFill>
                  <a:srgbClr val="E6DF44"/>
                </a:solidFill>
                <a:latin typeface="Calibri"/>
                <a:ea typeface="DejaVu Sans"/>
              </a:rPr>
              <a:t>educatieve simulaties</a:t>
            </a:r>
            <a:endParaRPr lang="en-US" sz="2400" spc="-1">
              <a:solidFill>
                <a:srgbClr val="E6DF44"/>
              </a:solidFill>
              <a:latin typeface="Times New Roman"/>
            </a:endParaRPr>
          </a:p>
        </p:txBody>
      </p:sp>
      <p:sp>
        <p:nvSpPr>
          <p:cNvPr id="215" name="CustomShape 11"/>
          <p:cNvSpPr/>
          <p:nvPr/>
        </p:nvSpPr>
        <p:spPr>
          <a:xfrm>
            <a:off x="1446161" y="1097281"/>
            <a:ext cx="201168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2400" spc="-1">
                <a:solidFill>
                  <a:srgbClr val="E6DF44"/>
                </a:solidFill>
                <a:latin typeface="Calibri"/>
                <a:ea typeface="DejaVu Sans"/>
              </a:rPr>
              <a:t>entertainment gaming</a:t>
            </a:r>
            <a:endParaRPr lang="en-US" sz="2400" spc="-1">
              <a:solidFill>
                <a:srgbClr val="E6DF44"/>
              </a:solidFill>
              <a:latin typeface="Times New Roman"/>
            </a:endParaRPr>
          </a:p>
        </p:txBody>
      </p:sp>
      <p:sp>
        <p:nvSpPr>
          <p:cNvPr id="217" name="CustomShape 13"/>
          <p:cNvSpPr/>
          <p:nvPr/>
        </p:nvSpPr>
        <p:spPr>
          <a:xfrm>
            <a:off x="4277201" y="4938840"/>
            <a:ext cx="19296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spc="-1">
                <a:solidFill>
                  <a:srgbClr val="F0810F"/>
                </a:solidFill>
                <a:latin typeface="Calibri"/>
                <a:ea typeface="DejaVu Sans"/>
              </a:rPr>
              <a:t>gamification</a:t>
            </a:r>
            <a:endParaRPr lang="en-US" sz="2400" spc="-1">
              <a:solidFill>
                <a:srgbClr val="F0810F"/>
              </a:solidFill>
              <a:latin typeface="Times New Roman"/>
            </a:endParaRPr>
          </a:p>
        </p:txBody>
      </p:sp>
      <p:sp>
        <p:nvSpPr>
          <p:cNvPr id="218" name="CustomShape 14"/>
          <p:cNvSpPr/>
          <p:nvPr/>
        </p:nvSpPr>
        <p:spPr>
          <a:xfrm flipV="1">
            <a:off x="5145881" y="3924360"/>
            <a:ext cx="360" cy="914400"/>
          </a:xfrm>
          <a:custGeom>
            <a:avLst/>
            <a:gdLst/>
            <a:ahLst/>
            <a:cxnLst/>
            <a:rect l="l" t="t" r="r" b="b"/>
            <a:pathLst>
              <a:path w="21600" h="21600">
                <a:moveTo>
                  <a:pt x="0" y="0"/>
                </a:moveTo>
                <a:lnTo>
                  <a:pt x="21600" y="21600"/>
                </a:lnTo>
              </a:path>
            </a:pathLst>
          </a:custGeom>
          <a:noFill/>
          <a:ln w="28440">
            <a:solidFill>
              <a:srgbClr val="F0810F"/>
            </a:solidFill>
            <a:round/>
            <a:tailEnd type="triangle" w="med" len="med"/>
          </a:ln>
        </p:spPr>
        <p:style>
          <a:lnRef idx="0">
            <a:scrgbClr r="0" g="0" b="0"/>
          </a:lnRef>
          <a:fillRef idx="0">
            <a:scrgbClr r="0" g="0" b="0"/>
          </a:fillRef>
          <a:effectRef idx="0">
            <a:scrgbClr r="0" g="0" b="0"/>
          </a:effectRef>
          <a:fontRef idx="minor"/>
        </p:style>
        <p:txBody>
          <a:bodyPr/>
          <a:lstStyle/>
          <a:p>
            <a:endParaRPr lang="en-NL"/>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1643F-B1EE-5496-BBBE-6FF609871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A6607-FDE4-F52B-BF4B-62293CE7D6AB}"/>
              </a:ext>
            </a:extLst>
          </p:cNvPr>
          <p:cNvSpPr>
            <a:spLocks noGrp="1"/>
          </p:cNvSpPr>
          <p:nvPr>
            <p:ph type="title"/>
          </p:nvPr>
        </p:nvSpPr>
        <p:spPr/>
        <p:txBody>
          <a:bodyPr/>
          <a:lstStyle/>
          <a:p>
            <a:endParaRPr lang="en-NL"/>
          </a:p>
        </p:txBody>
      </p:sp>
      <p:sp>
        <p:nvSpPr>
          <p:cNvPr id="3" name="Subtitle 2">
            <a:extLst>
              <a:ext uri="{FF2B5EF4-FFF2-40B4-BE49-F238E27FC236}">
                <a16:creationId xmlns:a16="http://schemas.microsoft.com/office/drawing/2014/main" id="{23F579C4-1CC3-00DD-344C-838C8F40E8D0}"/>
              </a:ext>
            </a:extLst>
          </p:cNvPr>
          <p:cNvSpPr>
            <a:spLocks noGrp="1"/>
          </p:cNvSpPr>
          <p:nvPr>
            <p:ph type="subTitle"/>
          </p:nvPr>
        </p:nvSpPr>
        <p:spPr/>
        <p:txBody>
          <a:bodyPr/>
          <a:lstStyle/>
          <a:p>
            <a:endParaRPr lang="en-NL"/>
          </a:p>
        </p:txBody>
      </p:sp>
      <p:sp>
        <p:nvSpPr>
          <p:cNvPr id="4" name="Rectangle 3">
            <a:extLst>
              <a:ext uri="{FF2B5EF4-FFF2-40B4-BE49-F238E27FC236}">
                <a16:creationId xmlns:a16="http://schemas.microsoft.com/office/drawing/2014/main" id="{77ECEAB7-5352-C9A0-0216-26EBCEF5AC99}"/>
              </a:ext>
            </a:extLst>
          </p:cNvPr>
          <p:cNvSpPr/>
          <p:nvPr/>
        </p:nvSpPr>
        <p:spPr>
          <a:xfrm>
            <a:off x="1" y="0"/>
            <a:ext cx="10080624" cy="5670550"/>
          </a:xfrm>
          <a:prstGeom prst="rect">
            <a:avLst/>
          </a:prstGeom>
          <a:solidFill>
            <a:srgbClr val="F09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TextShape 1">
            <a:extLst>
              <a:ext uri="{FF2B5EF4-FFF2-40B4-BE49-F238E27FC236}">
                <a16:creationId xmlns:a16="http://schemas.microsoft.com/office/drawing/2014/main" id="{1C7C52C6-2F1C-9BC7-84BC-4BCA01A51C2F}"/>
              </a:ext>
            </a:extLst>
          </p:cNvPr>
          <p:cNvSpPr txBox="1"/>
          <p:nvPr/>
        </p:nvSpPr>
        <p:spPr>
          <a:xfrm>
            <a:off x="879166" y="1742526"/>
            <a:ext cx="7271702" cy="1731782"/>
          </a:xfrm>
          <a:prstGeom prst="rect">
            <a:avLst/>
          </a:prstGeom>
          <a:noFill/>
          <a:ln>
            <a:noFill/>
          </a:ln>
        </p:spPr>
        <p:txBody>
          <a:bodyPr anchor="b">
            <a:noAutofit/>
          </a:bodyPr>
          <a:lstStyle/>
          <a:p>
            <a:pPr algn="ctr">
              <a:lnSpc>
                <a:spcPct val="90000"/>
              </a:lnSpc>
            </a:pPr>
            <a:r>
              <a:rPr lang="en-NL" sz="7200" spc="-1">
                <a:solidFill>
                  <a:srgbClr val="011A27"/>
                </a:solidFill>
                <a:latin typeface="Pacifico"/>
              </a:rPr>
              <a:t>Afronding</a:t>
            </a:r>
            <a:endParaRPr lang="en-US" sz="7200" spc="-1">
              <a:solidFill>
                <a:srgbClr val="011A27"/>
              </a:solidFill>
              <a:latin typeface="Calibri"/>
            </a:endParaRPr>
          </a:p>
        </p:txBody>
      </p:sp>
    </p:spTree>
    <p:extLst>
      <p:ext uri="{BB962C8B-B14F-4D97-AF65-F5344CB8AC3E}">
        <p14:creationId xmlns:p14="http://schemas.microsoft.com/office/powerpoint/2010/main" val="1755068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1779521" y="302040"/>
            <a:ext cx="6521400" cy="1095840"/>
          </a:xfrm>
          <a:prstGeom prst="rect">
            <a:avLst/>
          </a:prstGeom>
          <a:noFill/>
          <a:ln>
            <a:noFill/>
          </a:ln>
        </p:spPr>
        <p:txBody>
          <a:bodyPr anchor="ctr">
            <a:noAutofit/>
          </a:bodyPr>
          <a:lstStyle/>
          <a:p>
            <a:pPr>
              <a:lnSpc>
                <a:spcPct val="90000"/>
              </a:lnSpc>
            </a:pPr>
            <a:r>
              <a:rPr lang="en-US" sz="3640" spc="-1" dirty="0" err="1">
                <a:solidFill>
                  <a:srgbClr val="4AD5E1"/>
                </a:solidFill>
                <a:latin typeface="Amaranth"/>
              </a:rPr>
              <a:t>Reflectie</a:t>
            </a:r>
            <a:endParaRPr lang="en-US" sz="3640" spc="-1" dirty="0">
              <a:solidFill>
                <a:srgbClr val="000000"/>
              </a:solidFill>
              <a:latin typeface="Calibri"/>
            </a:endParaRPr>
          </a:p>
        </p:txBody>
      </p:sp>
      <p:sp>
        <p:nvSpPr>
          <p:cNvPr id="144" name="TextShape 2"/>
          <p:cNvSpPr txBox="1"/>
          <p:nvPr/>
        </p:nvSpPr>
        <p:spPr>
          <a:xfrm>
            <a:off x="1595166" y="1509480"/>
            <a:ext cx="6987089" cy="3697520"/>
          </a:xfrm>
          <a:prstGeom prst="rect">
            <a:avLst/>
          </a:prstGeom>
          <a:noFill/>
          <a:ln>
            <a:noFill/>
          </a:ln>
        </p:spPr>
        <p:txBody>
          <a:bodyPr>
            <a:normAutofit/>
          </a:bodyPr>
          <a:lstStyle/>
          <a:p>
            <a:pPr marL="457200" indent="-456840">
              <a:lnSpc>
                <a:spcPct val="120000"/>
              </a:lnSpc>
              <a:spcBef>
                <a:spcPts val="400"/>
              </a:spcBef>
              <a:buClr>
                <a:srgbClr val="E6DF44"/>
              </a:buClr>
              <a:buFont typeface="Arial" panose="020B0604020202020204" pitchFamily="34" charset="0"/>
              <a:buChar char="•"/>
            </a:pPr>
            <a:r>
              <a:rPr lang="nl-NL" sz="2400" spc="-1" dirty="0">
                <a:solidFill>
                  <a:srgbClr val="E6DF44"/>
                </a:solidFill>
                <a:latin typeface="Gentium Book Basic"/>
              </a:rPr>
              <a:t>Noem één van de volgende: </a:t>
            </a:r>
          </a:p>
          <a:p>
            <a:pPr marL="360">
              <a:lnSpc>
                <a:spcPct val="120000"/>
              </a:lnSpc>
              <a:spcBef>
                <a:spcPts val="400"/>
              </a:spcBef>
              <a:buClr>
                <a:srgbClr val="E6DF44"/>
              </a:buClr>
            </a:pPr>
            <a:r>
              <a:rPr lang="nl-NL" sz="2400" spc="-1">
                <a:solidFill>
                  <a:srgbClr val="E6DF44"/>
                </a:solidFill>
                <a:latin typeface="Gentium Book Basic"/>
              </a:rPr>
              <a:t>	- iets wat je mee neemt vandaag</a:t>
            </a:r>
          </a:p>
          <a:p>
            <a:pPr marL="360">
              <a:lnSpc>
                <a:spcPct val="120000"/>
              </a:lnSpc>
              <a:spcBef>
                <a:spcPts val="400"/>
              </a:spcBef>
              <a:buClr>
                <a:srgbClr val="E6DF44"/>
              </a:buClr>
            </a:pPr>
            <a:r>
              <a:rPr lang="nl-NL" sz="2400" spc="-1" dirty="0">
                <a:solidFill>
                  <a:srgbClr val="E6DF44"/>
                </a:solidFill>
                <a:latin typeface="Gentium Book Basic"/>
              </a:rPr>
              <a:t>	- iets wat erg fijn is van </a:t>
            </a:r>
            <a:r>
              <a:rPr lang="nl-NL" sz="2400" spc="-1">
                <a:solidFill>
                  <a:srgbClr val="E6DF44"/>
                </a:solidFill>
                <a:latin typeface="Gentium Book Basic"/>
              </a:rPr>
              <a:t>deze workshop</a:t>
            </a:r>
          </a:p>
          <a:p>
            <a:pPr marL="360">
              <a:lnSpc>
                <a:spcPct val="120000"/>
              </a:lnSpc>
              <a:spcBef>
                <a:spcPts val="400"/>
              </a:spcBef>
              <a:buClr>
                <a:srgbClr val="E6DF44"/>
              </a:buClr>
            </a:pPr>
            <a:r>
              <a:rPr lang="nl-NL" sz="2400" spc="-1">
                <a:solidFill>
                  <a:srgbClr val="E6DF44"/>
                </a:solidFill>
                <a:latin typeface="Gentium Book Basic"/>
              </a:rPr>
              <a:t>	- iets wat volgende keer beter zou kunnen</a:t>
            </a:r>
          </a:p>
          <a:p>
            <a:pPr marL="360">
              <a:lnSpc>
                <a:spcPct val="120000"/>
              </a:lnSpc>
              <a:spcBef>
                <a:spcPts val="400"/>
              </a:spcBef>
              <a:buClr>
                <a:srgbClr val="E6DF44"/>
              </a:buClr>
            </a:pPr>
            <a:r>
              <a:rPr lang="nl-NL" sz="2400" spc="-1">
                <a:solidFill>
                  <a:srgbClr val="E6DF44"/>
                </a:solidFill>
                <a:latin typeface="Gentium Book Basic"/>
              </a:rPr>
              <a:t> </a:t>
            </a:r>
            <a:endParaRPr lang="nl-NL" sz="2400" spc="-1" dirty="0">
              <a:solidFill>
                <a:srgbClr val="E6DF44"/>
              </a:solidFill>
              <a:latin typeface="Gentium Book Basic"/>
            </a:endParaRPr>
          </a:p>
        </p:txBody>
      </p:sp>
    </p:spTree>
    <p:extLst>
      <p:ext uri="{BB962C8B-B14F-4D97-AF65-F5344CB8AC3E}">
        <p14:creationId xmlns:p14="http://schemas.microsoft.com/office/powerpoint/2010/main" val="161630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1779521" y="302040"/>
            <a:ext cx="6521040" cy="109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NL" sz="3640" spc="-1">
                <a:solidFill>
                  <a:srgbClr val="4AD5E1"/>
                </a:solidFill>
                <a:latin typeface="Amaranth"/>
              </a:rPr>
              <a:t>Dank jullie wel!</a:t>
            </a:r>
            <a:endParaRPr lang="en-US" sz="3640" spc="-1">
              <a:latin typeface="Arial"/>
            </a:endParaRPr>
          </a:p>
        </p:txBody>
      </p:sp>
      <p:sp>
        <p:nvSpPr>
          <p:cNvPr id="265" name="CustomShape 2"/>
          <p:cNvSpPr/>
          <p:nvPr/>
        </p:nvSpPr>
        <p:spPr>
          <a:xfrm>
            <a:off x="1779521" y="1509480"/>
            <a:ext cx="6521040" cy="359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nSpc>
                <a:spcPct val="90000"/>
              </a:lnSpc>
              <a:spcBef>
                <a:spcPts val="1200"/>
              </a:spcBef>
              <a:buClr>
                <a:srgbClr val="E6DF44"/>
              </a:buClr>
            </a:pPr>
            <a:endParaRPr lang="en-NL" sz="2400">
              <a:latin typeface="+mj-lt"/>
            </a:endParaRPr>
          </a:p>
          <a:p>
            <a:pPr marL="720">
              <a:lnSpc>
                <a:spcPct val="90000"/>
              </a:lnSpc>
              <a:spcBef>
                <a:spcPts val="1200"/>
              </a:spcBef>
              <a:buClr>
                <a:srgbClr val="E6DF44"/>
              </a:buClr>
            </a:pPr>
            <a:endParaRPr lang="en-NL" sz="2400">
              <a:latin typeface="+mj-lt"/>
            </a:endParaRPr>
          </a:p>
          <a:p>
            <a:pPr marL="720">
              <a:lnSpc>
                <a:spcPct val="90000"/>
              </a:lnSpc>
              <a:spcBef>
                <a:spcPts val="1200"/>
              </a:spcBef>
              <a:buClr>
                <a:srgbClr val="E6DF44"/>
              </a:buClr>
            </a:pPr>
            <a:r>
              <a:rPr lang="nl-NL" sz="2400">
                <a:latin typeface="+mj-lt"/>
              </a:rPr>
              <a:t>🌐</a:t>
            </a:r>
            <a:r>
              <a:rPr lang="en-NL" sz="2400">
                <a:latin typeface="+mj-lt"/>
              </a:rPr>
              <a:t> 	</a:t>
            </a:r>
            <a:r>
              <a:rPr lang="en-NL" sz="2400" spc="-1">
                <a:solidFill>
                  <a:srgbClr val="E6DF44"/>
                </a:solidFill>
                <a:latin typeface="+mj-lt"/>
              </a:rPr>
              <a:t>alfie.school</a:t>
            </a:r>
          </a:p>
          <a:p>
            <a:pPr marL="720">
              <a:lnSpc>
                <a:spcPct val="90000"/>
              </a:lnSpc>
              <a:spcBef>
                <a:spcPts val="1200"/>
              </a:spcBef>
              <a:buClr>
                <a:srgbClr val="E6DF44"/>
              </a:buClr>
            </a:pPr>
            <a:r>
              <a:rPr lang="nl-NL" sz="2400">
                <a:solidFill>
                  <a:srgbClr val="E6DF44"/>
                </a:solidFill>
                <a:latin typeface="+mj-lt"/>
              </a:rPr>
              <a:t>📧</a:t>
            </a:r>
            <a:r>
              <a:rPr lang="en-NL" sz="2400">
                <a:solidFill>
                  <a:srgbClr val="E6DF44"/>
                </a:solidFill>
                <a:latin typeface="+mj-lt"/>
              </a:rPr>
              <a:t>  	</a:t>
            </a:r>
            <a:r>
              <a:rPr lang="en-NL" sz="2400" spc="-1">
                <a:solidFill>
                  <a:srgbClr val="E6DF44"/>
                </a:solidFill>
                <a:latin typeface="+mj-lt"/>
              </a:rPr>
              <a:t>bart@alfie.school</a:t>
            </a:r>
          </a:p>
          <a:p>
            <a:pPr marL="720">
              <a:lnSpc>
                <a:spcPct val="90000"/>
              </a:lnSpc>
              <a:spcBef>
                <a:spcPts val="1200"/>
              </a:spcBef>
              <a:buClr>
                <a:srgbClr val="E6DF44"/>
              </a:buClr>
            </a:pPr>
            <a:r>
              <a:rPr lang="en-NL" sz="2400" spc="-1">
                <a:solidFill>
                  <a:srgbClr val="E6DF44"/>
                </a:solidFill>
                <a:latin typeface="+mj-lt"/>
              </a:rPr>
              <a:t>	Bart Giethoorn</a:t>
            </a:r>
            <a:endParaRPr lang="en-US" sz="2400" spc="-1">
              <a:solidFill>
                <a:srgbClr val="E6DF44"/>
              </a:solidFill>
              <a:latin typeface="+mj-lt"/>
            </a:endParaRPr>
          </a:p>
          <a:p>
            <a:pPr>
              <a:lnSpc>
                <a:spcPct val="90000"/>
              </a:lnSpc>
              <a:spcBef>
                <a:spcPts val="828"/>
              </a:spcBef>
            </a:pPr>
            <a:endParaRPr lang="en-US" sz="2400" spc="-1">
              <a:latin typeface="+mj-lt"/>
            </a:endParaRPr>
          </a:p>
          <a:p>
            <a:pPr marL="720">
              <a:lnSpc>
                <a:spcPct val="90000"/>
              </a:lnSpc>
              <a:spcBef>
                <a:spcPts val="828"/>
              </a:spcBef>
              <a:buClr>
                <a:srgbClr val="E6DF44"/>
              </a:buClr>
            </a:pPr>
            <a:endParaRPr lang="en-NL" sz="2400" spc="-1">
              <a:solidFill>
                <a:srgbClr val="E6DF44"/>
              </a:solidFill>
              <a:latin typeface="+mj-lt"/>
            </a:endParaRPr>
          </a:p>
          <a:p>
            <a:pPr>
              <a:lnSpc>
                <a:spcPct val="90000"/>
              </a:lnSpc>
              <a:spcBef>
                <a:spcPts val="828"/>
              </a:spcBef>
            </a:pPr>
            <a:endParaRPr lang="en-US" sz="2000" spc="-1">
              <a:latin typeface="+mj-lt"/>
            </a:endParaRPr>
          </a:p>
        </p:txBody>
      </p:sp>
      <p:pic>
        <p:nvPicPr>
          <p:cNvPr id="266" name="Picture 4"/>
          <p:cNvPicPr/>
          <p:nvPr/>
        </p:nvPicPr>
        <p:blipFill>
          <a:blip r:embed="rId2"/>
          <a:stretch/>
        </p:blipFill>
        <p:spPr>
          <a:xfrm>
            <a:off x="5695658" y="2060741"/>
            <a:ext cx="2763720" cy="2296800"/>
          </a:xfrm>
          <a:prstGeom prst="rect">
            <a:avLst/>
          </a:prstGeom>
          <a:ln w="19080">
            <a:solidFill>
              <a:srgbClr val="E6DF44"/>
            </a:solidFill>
            <a:round/>
          </a:ln>
        </p:spPr>
      </p:pic>
      <p:pic>
        <p:nvPicPr>
          <p:cNvPr id="7174" name="Picture 6">
            <a:extLst>
              <a:ext uri="{FF2B5EF4-FFF2-40B4-BE49-F238E27FC236}">
                <a16:creationId xmlns:a16="http://schemas.microsoft.com/office/drawing/2014/main" id="{07D2A2DE-3765-732E-B613-400B6ADCE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3490920"/>
            <a:ext cx="279082" cy="279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FF53-8643-FA0A-1F9B-FFAEB7E21029}"/>
              </a:ext>
            </a:extLst>
          </p:cNvPr>
          <p:cNvSpPr>
            <a:spLocks noGrp="1"/>
          </p:cNvSpPr>
          <p:nvPr>
            <p:ph type="title"/>
          </p:nvPr>
        </p:nvSpPr>
        <p:spPr/>
        <p:txBody>
          <a:bodyPr/>
          <a:lstStyle/>
          <a:p>
            <a:endParaRPr lang="nl-NL"/>
          </a:p>
        </p:txBody>
      </p:sp>
      <p:sp>
        <p:nvSpPr>
          <p:cNvPr id="3" name="Subtitle 2">
            <a:extLst>
              <a:ext uri="{FF2B5EF4-FFF2-40B4-BE49-F238E27FC236}">
                <a16:creationId xmlns:a16="http://schemas.microsoft.com/office/drawing/2014/main" id="{A08B25B3-C7B8-C6C7-E927-A6D2A6E08A47}"/>
              </a:ext>
            </a:extLst>
          </p:cNvPr>
          <p:cNvSpPr>
            <a:spLocks noGrp="1"/>
          </p:cNvSpPr>
          <p:nvPr>
            <p:ph type="subTitle"/>
          </p:nvPr>
        </p:nvSpPr>
        <p:spPr/>
        <p:txBody>
          <a:bodyPr/>
          <a:lstStyle/>
          <a:p>
            <a:endParaRPr lang="nl-NL"/>
          </a:p>
        </p:txBody>
      </p:sp>
    </p:spTree>
    <p:extLst>
      <p:ext uri="{BB962C8B-B14F-4D97-AF65-F5344CB8AC3E}">
        <p14:creationId xmlns:p14="http://schemas.microsoft.com/office/powerpoint/2010/main" val="4137461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779521" y="572961"/>
            <a:ext cx="6521400" cy="553998"/>
          </a:xfrm>
          <a:prstGeom prst="rect">
            <a:avLst/>
          </a:prstGeom>
          <a:noFill/>
          <a:ln>
            <a:noFill/>
          </a:ln>
        </p:spPr>
        <p:txBody>
          <a:bodyPr lIns="0" tIns="0" rIns="0" bIns="0" anchor="ctr">
            <a:spAutoFit/>
          </a:bodyPr>
          <a:lstStyle/>
          <a:p>
            <a:r>
              <a:rPr lang="en-NL" sz="3600" spc="-1">
                <a:solidFill>
                  <a:srgbClr val="4AD5E1"/>
                </a:solidFill>
                <a:latin typeface="Amaranth"/>
              </a:rPr>
              <a:t>AI in de tutorialfase</a:t>
            </a:r>
            <a:endParaRPr lang="en-US" sz="3600" spc="-1">
              <a:solidFill>
                <a:srgbClr val="4AD5E1"/>
              </a:solidFill>
              <a:latin typeface="Amaranth"/>
            </a:endParaRPr>
          </a:p>
        </p:txBody>
      </p:sp>
      <p:sp>
        <p:nvSpPr>
          <p:cNvPr id="87" name="TextShape 2"/>
          <p:cNvSpPr txBox="1"/>
          <p:nvPr/>
        </p:nvSpPr>
        <p:spPr>
          <a:xfrm>
            <a:off x="1236825" y="1509479"/>
            <a:ext cx="3487576" cy="3482850"/>
          </a:xfrm>
          <a:prstGeom prst="rect">
            <a:avLst/>
          </a:prstGeom>
          <a:noFill/>
          <a:ln>
            <a:noFill/>
          </a:ln>
        </p:spPr>
        <p:txBody>
          <a:bodyPr lIns="0" tIns="0" rIns="0" bIns="0">
            <a:normAutofit lnSpcReduction="10000"/>
          </a:bodyPr>
          <a:lstStyle/>
          <a:p>
            <a:pPr marL="108003">
              <a:spcBef>
                <a:spcPts val="1417"/>
              </a:spcBef>
              <a:buClr>
                <a:srgbClr val="E6DF44"/>
              </a:buClr>
              <a:buSzPct val="45000"/>
            </a:pPr>
            <a:r>
              <a:rPr lang="en-NL" sz="2320" u="sng" spc="-1">
                <a:solidFill>
                  <a:srgbClr val="E6DF44"/>
                </a:solidFill>
                <a:latin typeface="+mj-lt"/>
              </a:rPr>
              <a:t>voor docenten</a:t>
            </a:r>
          </a:p>
          <a:p>
            <a:pPr marL="432014" indent="-324011">
              <a:spcBef>
                <a:spcPts val="1417"/>
              </a:spcBef>
              <a:buClr>
                <a:srgbClr val="E6DF44"/>
              </a:buClr>
              <a:buSzPct val="45000"/>
              <a:buFont typeface="Wingdings" charset="2"/>
              <a:buChar char=""/>
            </a:pPr>
            <a:r>
              <a:rPr lang="en-NL" sz="2320" spc="-1">
                <a:solidFill>
                  <a:srgbClr val="E6DF44"/>
                </a:solidFill>
                <a:latin typeface="+mj-lt"/>
              </a:rPr>
              <a:t>differentiatie door meer opdrachten</a:t>
            </a:r>
          </a:p>
          <a:p>
            <a:pPr marL="432014" indent="-324011">
              <a:spcBef>
                <a:spcPts val="1417"/>
              </a:spcBef>
              <a:buClr>
                <a:srgbClr val="E6DF44"/>
              </a:buClr>
              <a:buSzPct val="45000"/>
              <a:buFont typeface="Wingdings" charset="2"/>
              <a:buChar char=""/>
            </a:pPr>
            <a:r>
              <a:rPr lang="en-NL" sz="2320" spc="-1">
                <a:solidFill>
                  <a:srgbClr val="E6DF44"/>
                </a:solidFill>
                <a:latin typeface="+mj-lt"/>
              </a:rPr>
              <a:t>contexten genereren</a:t>
            </a:r>
          </a:p>
          <a:p>
            <a:pPr marL="432014" indent="-324011">
              <a:spcBef>
                <a:spcPts val="1417"/>
              </a:spcBef>
              <a:buClr>
                <a:srgbClr val="E6DF44"/>
              </a:buClr>
              <a:buSzPct val="45000"/>
              <a:buFont typeface="Wingdings" charset="2"/>
              <a:buChar char=""/>
            </a:pPr>
            <a:r>
              <a:rPr lang="en-NL" sz="2320" spc="-1">
                <a:solidFill>
                  <a:srgbClr val="E6DF44"/>
                </a:solidFill>
                <a:latin typeface="+mj-lt"/>
              </a:rPr>
              <a:t>variatie in werkvormen ondersteunen</a:t>
            </a:r>
          </a:p>
          <a:p>
            <a:pPr marL="432014" indent="-324011">
              <a:spcBef>
                <a:spcPts val="1417"/>
              </a:spcBef>
              <a:buClr>
                <a:srgbClr val="E6DF44"/>
              </a:buClr>
              <a:buSzPct val="45000"/>
              <a:buFont typeface="Wingdings" charset="2"/>
              <a:buChar char=""/>
            </a:pPr>
            <a:r>
              <a:rPr lang="en-NL" sz="2320" spc="-1">
                <a:solidFill>
                  <a:srgbClr val="E6DF44"/>
                </a:solidFill>
                <a:latin typeface="+mj-lt"/>
              </a:rPr>
              <a:t>formatief handelen versterken</a:t>
            </a:r>
            <a:endParaRPr lang="en-US" sz="2320" spc="-1">
              <a:solidFill>
                <a:srgbClr val="E6DF44"/>
              </a:solidFill>
              <a:latin typeface="+mj-lt"/>
            </a:endParaRPr>
          </a:p>
        </p:txBody>
      </p:sp>
      <p:sp>
        <p:nvSpPr>
          <p:cNvPr id="2" name="TextShape 2">
            <a:extLst>
              <a:ext uri="{FF2B5EF4-FFF2-40B4-BE49-F238E27FC236}">
                <a16:creationId xmlns:a16="http://schemas.microsoft.com/office/drawing/2014/main" id="{EAAC618A-7F88-E7C0-8156-DD1EBEF07EBD}"/>
              </a:ext>
            </a:extLst>
          </p:cNvPr>
          <p:cNvSpPr txBox="1"/>
          <p:nvPr/>
        </p:nvSpPr>
        <p:spPr>
          <a:xfrm>
            <a:off x="5040221" y="1509479"/>
            <a:ext cx="3487576" cy="3482850"/>
          </a:xfrm>
          <a:prstGeom prst="rect">
            <a:avLst/>
          </a:prstGeom>
          <a:noFill/>
          <a:ln>
            <a:noFill/>
          </a:ln>
        </p:spPr>
        <p:txBody>
          <a:bodyPr lIns="0" tIns="0" rIns="0" bIns="0">
            <a:normAutofit lnSpcReduction="10000"/>
          </a:bodyPr>
          <a:lstStyle/>
          <a:p>
            <a:pPr marL="108003">
              <a:spcBef>
                <a:spcPts val="1417"/>
              </a:spcBef>
              <a:buClr>
                <a:srgbClr val="E6DF44"/>
              </a:buClr>
              <a:buSzPct val="45000"/>
            </a:pPr>
            <a:r>
              <a:rPr lang="en-NL" sz="2320" u="sng" spc="-1">
                <a:solidFill>
                  <a:srgbClr val="E6DF44"/>
                </a:solidFill>
                <a:latin typeface="+mj-lt"/>
              </a:rPr>
              <a:t>voor leerlingen</a:t>
            </a:r>
          </a:p>
          <a:p>
            <a:pPr marL="432014" indent="-324011">
              <a:spcBef>
                <a:spcPts val="1417"/>
              </a:spcBef>
              <a:buClr>
                <a:srgbClr val="E6DF44"/>
              </a:buClr>
              <a:buSzPct val="45000"/>
              <a:buFont typeface="Wingdings" charset="2"/>
              <a:buChar char=""/>
            </a:pPr>
            <a:r>
              <a:rPr lang="en-NL" sz="2320" spc="-1">
                <a:solidFill>
                  <a:srgbClr val="E6DF44"/>
                </a:solidFill>
                <a:latin typeface="+mj-lt"/>
              </a:rPr>
              <a:t>extra oefenopgaven</a:t>
            </a:r>
          </a:p>
          <a:p>
            <a:pPr marL="432014" indent="-324011">
              <a:spcBef>
                <a:spcPts val="1417"/>
              </a:spcBef>
              <a:buClr>
                <a:srgbClr val="E6DF44"/>
              </a:buClr>
              <a:buSzPct val="45000"/>
              <a:buFont typeface="Wingdings" charset="2"/>
              <a:buChar char=""/>
            </a:pPr>
            <a:r>
              <a:rPr lang="en-NL" sz="2320" spc="-1">
                <a:solidFill>
                  <a:srgbClr val="E6DF44"/>
                </a:solidFill>
                <a:latin typeface="+mj-lt"/>
              </a:rPr>
              <a:t>feedback en tutoring</a:t>
            </a:r>
          </a:p>
          <a:p>
            <a:pPr marL="432014" indent="-324011">
              <a:spcBef>
                <a:spcPts val="1417"/>
              </a:spcBef>
              <a:buClr>
                <a:srgbClr val="E6DF44"/>
              </a:buClr>
              <a:buSzPct val="45000"/>
              <a:buFont typeface="Wingdings" charset="2"/>
              <a:buChar char=""/>
            </a:pPr>
            <a:r>
              <a:rPr lang="en-NL" sz="2320" spc="-1">
                <a:solidFill>
                  <a:srgbClr val="E6DF44"/>
                </a:solidFill>
                <a:latin typeface="+mj-lt"/>
              </a:rPr>
              <a:t>gepersonaliseerde uitleg</a:t>
            </a:r>
          </a:p>
          <a:p>
            <a:pPr marL="432014" indent="-324011">
              <a:spcBef>
                <a:spcPts val="1417"/>
              </a:spcBef>
              <a:buClr>
                <a:srgbClr val="E6DF44"/>
              </a:buClr>
              <a:buSzPct val="45000"/>
              <a:buFont typeface="Wingdings" charset="2"/>
              <a:buChar char=""/>
            </a:pPr>
            <a:endParaRPr lang="en-NL" sz="2320" spc="-1">
              <a:solidFill>
                <a:srgbClr val="E6DF44"/>
              </a:solidFill>
              <a:latin typeface="+mj-lt"/>
            </a:endParaRPr>
          </a:p>
          <a:p>
            <a:pPr marL="432014" indent="-324011">
              <a:spcBef>
                <a:spcPts val="1417"/>
              </a:spcBef>
              <a:buClr>
                <a:srgbClr val="E6DF44"/>
              </a:buClr>
              <a:buSzPct val="45000"/>
              <a:buFont typeface="Wingdings" charset="2"/>
              <a:buChar char=""/>
            </a:pPr>
            <a:r>
              <a:rPr lang="en-NL" sz="2320" spc="-1">
                <a:solidFill>
                  <a:srgbClr val="E6DF44"/>
                </a:solidFill>
                <a:latin typeface="+mj-lt"/>
              </a:rPr>
              <a:t>AI = personal trainer</a:t>
            </a:r>
            <a:br>
              <a:rPr lang="en-NL" sz="2320" spc="-1">
                <a:solidFill>
                  <a:srgbClr val="E6DF44"/>
                </a:solidFill>
                <a:latin typeface="+mj-lt"/>
              </a:rPr>
            </a:br>
            <a:r>
              <a:rPr lang="en-NL" sz="2320" spc="-1">
                <a:solidFill>
                  <a:srgbClr val="E6DF44"/>
                </a:solidFill>
                <a:latin typeface="+mj-lt"/>
              </a:rPr>
              <a:t>AI ≠ huiswerkmachine</a:t>
            </a:r>
            <a:endParaRPr lang="en-US" sz="2320" spc="-1">
              <a:solidFill>
                <a:srgbClr val="E6DF44"/>
              </a:solidFill>
              <a:latin typeface="+mj-lt"/>
            </a:endParaRPr>
          </a:p>
        </p:txBody>
      </p:sp>
    </p:spTree>
    <p:extLst>
      <p:ext uri="{BB962C8B-B14F-4D97-AF65-F5344CB8AC3E}">
        <p14:creationId xmlns:p14="http://schemas.microsoft.com/office/powerpoint/2010/main" val="2724512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E7369-63C8-C862-0690-450CC63BFF88}"/>
            </a:ext>
          </a:extLst>
        </p:cNvPr>
        <p:cNvGrpSpPr/>
        <p:nvPr/>
      </p:nvGrpSpPr>
      <p:grpSpPr>
        <a:xfrm>
          <a:off x="0" y="0"/>
          <a:ext cx="0" cy="0"/>
          <a:chOff x="0" y="0"/>
          <a:chExt cx="0" cy="0"/>
        </a:xfrm>
      </p:grpSpPr>
      <p:sp>
        <p:nvSpPr>
          <p:cNvPr id="86" name="TextShape 1">
            <a:extLst>
              <a:ext uri="{FF2B5EF4-FFF2-40B4-BE49-F238E27FC236}">
                <a16:creationId xmlns:a16="http://schemas.microsoft.com/office/drawing/2014/main" id="{BBA985EF-2B38-2437-16AD-A62514774542}"/>
              </a:ext>
            </a:extLst>
          </p:cNvPr>
          <p:cNvSpPr txBox="1"/>
          <p:nvPr/>
        </p:nvSpPr>
        <p:spPr>
          <a:xfrm>
            <a:off x="1779521" y="572961"/>
            <a:ext cx="6521400" cy="553998"/>
          </a:xfrm>
          <a:prstGeom prst="rect">
            <a:avLst/>
          </a:prstGeom>
          <a:noFill/>
          <a:ln>
            <a:noFill/>
          </a:ln>
        </p:spPr>
        <p:txBody>
          <a:bodyPr lIns="0" tIns="0" rIns="0" bIns="0" anchor="ctr">
            <a:spAutoFit/>
          </a:bodyPr>
          <a:lstStyle/>
          <a:p>
            <a:r>
              <a:rPr lang="en-NL" sz="3600" spc="-1">
                <a:solidFill>
                  <a:srgbClr val="4AD5E1"/>
                </a:solidFill>
                <a:latin typeface="Amaranth"/>
              </a:rPr>
              <a:t>AI in de verdiepingsfase</a:t>
            </a:r>
            <a:endParaRPr lang="en-US" sz="3600" spc="-1">
              <a:solidFill>
                <a:srgbClr val="4AD5E1"/>
              </a:solidFill>
              <a:latin typeface="Amaranth"/>
            </a:endParaRPr>
          </a:p>
        </p:txBody>
      </p:sp>
      <p:sp>
        <p:nvSpPr>
          <p:cNvPr id="87" name="TextShape 2">
            <a:extLst>
              <a:ext uri="{FF2B5EF4-FFF2-40B4-BE49-F238E27FC236}">
                <a16:creationId xmlns:a16="http://schemas.microsoft.com/office/drawing/2014/main" id="{DB901C8E-658C-2E8E-8164-759C93793204}"/>
              </a:ext>
            </a:extLst>
          </p:cNvPr>
          <p:cNvSpPr txBox="1"/>
          <p:nvPr/>
        </p:nvSpPr>
        <p:spPr>
          <a:xfrm>
            <a:off x="1236825" y="1509479"/>
            <a:ext cx="3487576" cy="3482850"/>
          </a:xfrm>
          <a:prstGeom prst="rect">
            <a:avLst/>
          </a:prstGeom>
          <a:noFill/>
          <a:ln>
            <a:noFill/>
          </a:ln>
        </p:spPr>
        <p:txBody>
          <a:bodyPr lIns="0" tIns="0" rIns="0" bIns="0">
            <a:normAutofit lnSpcReduction="10000"/>
          </a:bodyPr>
          <a:lstStyle/>
          <a:p>
            <a:pPr marL="108003">
              <a:spcBef>
                <a:spcPts val="1417"/>
              </a:spcBef>
              <a:buClr>
                <a:srgbClr val="E6DF44"/>
              </a:buClr>
              <a:buSzPct val="45000"/>
            </a:pPr>
            <a:r>
              <a:rPr lang="en-NL" sz="2320" u="sng" spc="-1">
                <a:solidFill>
                  <a:srgbClr val="E6DF44"/>
                </a:solidFill>
                <a:latin typeface="+mj-lt"/>
              </a:rPr>
              <a:t>voor docenten</a:t>
            </a:r>
          </a:p>
          <a:p>
            <a:pPr marL="432014" indent="-324011">
              <a:spcBef>
                <a:spcPts val="1417"/>
              </a:spcBef>
              <a:buClr>
                <a:srgbClr val="E6DF44"/>
              </a:buClr>
              <a:buSzPct val="45000"/>
              <a:buFont typeface="Wingdings" charset="2"/>
              <a:buChar char=""/>
            </a:pPr>
            <a:r>
              <a:rPr lang="en-NL" sz="2320" spc="-1">
                <a:solidFill>
                  <a:srgbClr val="E6DF44"/>
                </a:solidFill>
                <a:latin typeface="+mj-lt"/>
              </a:rPr>
              <a:t>rijke taken ontwerpen</a:t>
            </a:r>
          </a:p>
          <a:p>
            <a:pPr marL="432014" indent="-324011">
              <a:spcBef>
                <a:spcPts val="1417"/>
              </a:spcBef>
              <a:buClr>
                <a:srgbClr val="E6DF44"/>
              </a:buClr>
              <a:buSzPct val="45000"/>
              <a:buFont typeface="Wingdings" charset="2"/>
              <a:buChar char=""/>
            </a:pPr>
            <a:r>
              <a:rPr lang="en-NL" sz="2320" spc="-1">
                <a:solidFill>
                  <a:srgbClr val="E6DF44"/>
                </a:solidFill>
                <a:latin typeface="+mj-lt"/>
              </a:rPr>
              <a:t>inhoudelijke ondersteuning</a:t>
            </a:r>
          </a:p>
          <a:p>
            <a:pPr marL="432014" indent="-324011">
              <a:spcBef>
                <a:spcPts val="1417"/>
              </a:spcBef>
              <a:buClr>
                <a:srgbClr val="E6DF44"/>
              </a:buClr>
              <a:buSzPct val="45000"/>
              <a:buFont typeface="Wingdings" charset="2"/>
              <a:buChar char=""/>
            </a:pPr>
            <a:r>
              <a:rPr lang="en-NL" sz="2320" spc="-1">
                <a:solidFill>
                  <a:srgbClr val="E6DF44"/>
                </a:solidFill>
                <a:latin typeface="+mj-lt"/>
              </a:rPr>
              <a:t>hulp met nakijken (rubrics toepassen)</a:t>
            </a:r>
          </a:p>
          <a:p>
            <a:pPr marL="432014" indent="-324011">
              <a:spcBef>
                <a:spcPts val="1417"/>
              </a:spcBef>
              <a:buClr>
                <a:srgbClr val="E6DF44"/>
              </a:buClr>
              <a:buSzPct val="45000"/>
              <a:buFont typeface="Wingdings" charset="2"/>
              <a:buChar char=""/>
            </a:pPr>
            <a:r>
              <a:rPr lang="en-NL" sz="2320" spc="-1">
                <a:solidFill>
                  <a:srgbClr val="E6DF44"/>
                </a:solidFill>
                <a:latin typeface="+mj-lt"/>
              </a:rPr>
              <a:t>kwalitatieve feedback verdiepen</a:t>
            </a:r>
          </a:p>
          <a:p>
            <a:pPr marL="432014" indent="-324011">
              <a:spcBef>
                <a:spcPts val="1417"/>
              </a:spcBef>
              <a:buClr>
                <a:srgbClr val="E6DF44"/>
              </a:buClr>
              <a:buSzPct val="45000"/>
              <a:buFont typeface="Wingdings" charset="2"/>
              <a:buChar char=""/>
            </a:pPr>
            <a:endParaRPr lang="en-US" sz="2320" spc="-1">
              <a:solidFill>
                <a:srgbClr val="E6DF44"/>
              </a:solidFill>
              <a:latin typeface="+mj-lt"/>
            </a:endParaRPr>
          </a:p>
        </p:txBody>
      </p:sp>
      <p:sp>
        <p:nvSpPr>
          <p:cNvPr id="2" name="TextShape 2">
            <a:extLst>
              <a:ext uri="{FF2B5EF4-FFF2-40B4-BE49-F238E27FC236}">
                <a16:creationId xmlns:a16="http://schemas.microsoft.com/office/drawing/2014/main" id="{08DD2D50-B6F6-6A6E-E73E-CDB32941BAE4}"/>
              </a:ext>
            </a:extLst>
          </p:cNvPr>
          <p:cNvSpPr txBox="1"/>
          <p:nvPr/>
        </p:nvSpPr>
        <p:spPr>
          <a:xfrm>
            <a:off x="5040221" y="1509479"/>
            <a:ext cx="3487576" cy="3482850"/>
          </a:xfrm>
          <a:prstGeom prst="rect">
            <a:avLst/>
          </a:prstGeom>
          <a:noFill/>
          <a:ln>
            <a:noFill/>
          </a:ln>
        </p:spPr>
        <p:txBody>
          <a:bodyPr lIns="0" tIns="0" rIns="0" bIns="0">
            <a:normAutofit fontScale="92500" lnSpcReduction="10000"/>
          </a:bodyPr>
          <a:lstStyle/>
          <a:p>
            <a:pPr marL="108003">
              <a:spcBef>
                <a:spcPts val="1417"/>
              </a:spcBef>
              <a:buClr>
                <a:srgbClr val="E6DF44"/>
              </a:buClr>
              <a:buSzPct val="45000"/>
            </a:pPr>
            <a:r>
              <a:rPr lang="en-NL" sz="2320" u="sng" spc="-1">
                <a:solidFill>
                  <a:srgbClr val="E6DF44"/>
                </a:solidFill>
                <a:latin typeface="+mj-lt"/>
              </a:rPr>
              <a:t>voor leerlingen</a:t>
            </a:r>
          </a:p>
          <a:p>
            <a:pPr marL="432014" indent="-324011">
              <a:spcBef>
                <a:spcPts val="1417"/>
              </a:spcBef>
              <a:buClr>
                <a:srgbClr val="E6DF44"/>
              </a:buClr>
              <a:buSzPct val="45000"/>
              <a:buFont typeface="Wingdings" charset="2"/>
              <a:buChar char=""/>
            </a:pPr>
            <a:r>
              <a:rPr lang="en-NL" sz="2320" spc="-1">
                <a:solidFill>
                  <a:srgbClr val="E6DF44"/>
                </a:solidFill>
                <a:latin typeface="+mj-lt"/>
              </a:rPr>
              <a:t>grote opdrachten structureren</a:t>
            </a:r>
          </a:p>
          <a:p>
            <a:pPr marL="432014" indent="-324011">
              <a:spcBef>
                <a:spcPts val="1417"/>
              </a:spcBef>
              <a:buClr>
                <a:srgbClr val="E6DF44"/>
              </a:buClr>
              <a:buSzPct val="45000"/>
              <a:buFont typeface="Wingdings" charset="2"/>
              <a:buChar char=""/>
            </a:pPr>
            <a:r>
              <a:rPr lang="en-NL" sz="2320" spc="-1">
                <a:solidFill>
                  <a:srgbClr val="E6DF44"/>
                </a:solidFill>
                <a:latin typeface="+mj-lt"/>
              </a:rPr>
              <a:t>kennis bieden, bronnen zoeken, data verwerken</a:t>
            </a:r>
          </a:p>
          <a:p>
            <a:pPr marL="432014" indent="-324011">
              <a:spcBef>
                <a:spcPts val="1417"/>
              </a:spcBef>
              <a:buClr>
                <a:srgbClr val="E6DF44"/>
              </a:buClr>
              <a:buSzPct val="45000"/>
              <a:buFont typeface="Wingdings" charset="2"/>
              <a:buChar char=""/>
            </a:pPr>
            <a:r>
              <a:rPr lang="en-NL" sz="2320" spc="-1">
                <a:solidFill>
                  <a:srgbClr val="E6DF44"/>
                </a:solidFill>
                <a:latin typeface="+mj-lt"/>
              </a:rPr>
              <a:t>feedback op eerste versie</a:t>
            </a:r>
          </a:p>
          <a:p>
            <a:pPr marL="432014" indent="-324011">
              <a:spcBef>
                <a:spcPts val="1417"/>
              </a:spcBef>
              <a:buClr>
                <a:srgbClr val="E6DF44"/>
              </a:buClr>
              <a:buSzPct val="45000"/>
              <a:buFont typeface="Wingdings" charset="2"/>
              <a:buChar char=""/>
            </a:pPr>
            <a:endParaRPr lang="en-NL" sz="2320" spc="-1">
              <a:solidFill>
                <a:srgbClr val="E6DF44"/>
              </a:solidFill>
              <a:latin typeface="+mj-lt"/>
            </a:endParaRPr>
          </a:p>
          <a:p>
            <a:pPr marL="432014" indent="-324011">
              <a:spcBef>
                <a:spcPts val="1417"/>
              </a:spcBef>
              <a:buClr>
                <a:srgbClr val="E6DF44"/>
              </a:buClr>
              <a:buSzPct val="45000"/>
              <a:buFont typeface="Wingdings" charset="2"/>
              <a:buChar char=""/>
            </a:pPr>
            <a:r>
              <a:rPr lang="en-NL" sz="2320" spc="-1">
                <a:solidFill>
                  <a:srgbClr val="E6DF44"/>
                </a:solidFill>
                <a:latin typeface="+mj-lt"/>
              </a:rPr>
              <a:t>AI = gereedschap</a:t>
            </a:r>
            <a:br>
              <a:rPr lang="en-NL" sz="2320" spc="-1">
                <a:solidFill>
                  <a:srgbClr val="E6DF44"/>
                </a:solidFill>
                <a:latin typeface="+mj-lt"/>
              </a:rPr>
            </a:br>
            <a:r>
              <a:rPr lang="en-NL" sz="2320" spc="-1">
                <a:solidFill>
                  <a:srgbClr val="E6DF44"/>
                </a:solidFill>
                <a:latin typeface="+mj-lt"/>
              </a:rPr>
              <a:t>AI ≠ schrijfmachine</a:t>
            </a:r>
            <a:endParaRPr lang="en-US" sz="2320" spc="-1">
              <a:solidFill>
                <a:srgbClr val="E6DF44"/>
              </a:solidFill>
              <a:latin typeface="+mj-lt"/>
            </a:endParaRPr>
          </a:p>
        </p:txBody>
      </p:sp>
    </p:spTree>
    <p:extLst>
      <p:ext uri="{BB962C8B-B14F-4D97-AF65-F5344CB8AC3E}">
        <p14:creationId xmlns:p14="http://schemas.microsoft.com/office/powerpoint/2010/main" val="120246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1721921" y="1131120"/>
            <a:ext cx="1015200" cy="15682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9600" spc="-1">
                <a:solidFill>
                  <a:srgbClr val="4AD5E1"/>
                </a:solidFill>
                <a:latin typeface="Arial Black"/>
                <a:ea typeface="DejaVu Sans"/>
              </a:rPr>
              <a:t>“</a:t>
            </a:r>
            <a:endParaRPr lang="en-US" sz="9600" spc="-1">
              <a:latin typeface="Arial"/>
            </a:endParaRPr>
          </a:p>
        </p:txBody>
      </p:sp>
      <p:sp>
        <p:nvSpPr>
          <p:cNvPr id="220" name="CustomShape 2"/>
          <p:cNvSpPr/>
          <p:nvPr/>
        </p:nvSpPr>
        <p:spPr>
          <a:xfrm>
            <a:off x="7557161" y="2936160"/>
            <a:ext cx="1074960" cy="15682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9600" spc="-1">
                <a:solidFill>
                  <a:srgbClr val="4AD5E1"/>
                </a:solidFill>
                <a:latin typeface="Arial Black"/>
                <a:ea typeface="DejaVu Sans"/>
              </a:rPr>
              <a:t>”</a:t>
            </a:r>
            <a:endParaRPr lang="en-US" sz="9600" spc="-1">
              <a:latin typeface="Arial"/>
            </a:endParaRPr>
          </a:p>
        </p:txBody>
      </p:sp>
      <p:sp>
        <p:nvSpPr>
          <p:cNvPr id="221" name="CustomShape 3"/>
          <p:cNvSpPr/>
          <p:nvPr/>
        </p:nvSpPr>
        <p:spPr>
          <a:xfrm>
            <a:off x="2727761" y="1248121"/>
            <a:ext cx="6652800" cy="23684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pc="-1">
              <a:latin typeface="Arial"/>
            </a:endParaRPr>
          </a:p>
          <a:p>
            <a:pPr>
              <a:lnSpc>
                <a:spcPct val="100000"/>
              </a:lnSpc>
            </a:pPr>
            <a:endParaRPr lang="en-US" spc="-1">
              <a:latin typeface="Arial"/>
            </a:endParaRPr>
          </a:p>
          <a:p>
            <a:pPr>
              <a:lnSpc>
                <a:spcPct val="100000"/>
              </a:lnSpc>
            </a:pPr>
            <a:r>
              <a:rPr lang="en-US" sz="2800" spc="-1">
                <a:solidFill>
                  <a:srgbClr val="E6DF44"/>
                </a:solidFill>
                <a:latin typeface="Gentium Book Basic"/>
              </a:rPr>
              <a:t>gamification is kijken naar </a:t>
            </a:r>
            <a:endParaRPr lang="en-US" sz="2800" spc="-1">
              <a:latin typeface="Arial"/>
            </a:endParaRPr>
          </a:p>
          <a:p>
            <a:pPr>
              <a:lnSpc>
                <a:spcPct val="100000"/>
              </a:lnSpc>
            </a:pPr>
            <a:r>
              <a:rPr lang="en-US" sz="2800" spc="-1">
                <a:solidFill>
                  <a:srgbClr val="E6DF44"/>
                </a:solidFill>
                <a:latin typeface="Gentium Book Basic"/>
              </a:rPr>
              <a:t>wat spellen zo boeiend maakt − </a:t>
            </a:r>
            <a:endParaRPr lang="en-US" sz="2800" spc="-1">
              <a:latin typeface="Arial"/>
            </a:endParaRPr>
          </a:p>
          <a:p>
            <a:pPr>
              <a:lnSpc>
                <a:spcPct val="100000"/>
              </a:lnSpc>
            </a:pPr>
            <a:r>
              <a:rPr lang="en-US" sz="2800" spc="-1">
                <a:solidFill>
                  <a:srgbClr val="E6DF44"/>
                </a:solidFill>
                <a:latin typeface="Gentium Book Basic"/>
              </a:rPr>
              <a:t>en die elementen gebruiken</a:t>
            </a:r>
            <a:endParaRPr lang="en-US" sz="2800" spc="-1">
              <a:latin typeface="Arial"/>
            </a:endParaRPr>
          </a:p>
          <a:p>
            <a:pPr>
              <a:lnSpc>
                <a:spcPct val="100000"/>
              </a:lnSpc>
            </a:pPr>
            <a:r>
              <a:rPr lang="en-US" sz="2800" spc="-1">
                <a:solidFill>
                  <a:srgbClr val="E6DF44"/>
                </a:solidFill>
                <a:latin typeface="Gentium Book Basic"/>
              </a:rPr>
              <a:t>voor je lesontwerp</a:t>
            </a:r>
            <a:endParaRPr lang="en-US" sz="2800"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1779521" y="302040"/>
            <a:ext cx="6521040" cy="109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200" spc="-1" dirty="0" err="1">
                <a:solidFill>
                  <a:srgbClr val="4AD5E1"/>
                </a:solidFill>
                <a:latin typeface="Amaranth"/>
              </a:rPr>
              <a:t>Pijlers</a:t>
            </a:r>
            <a:r>
              <a:rPr lang="en-US" sz="3200" spc="-1" dirty="0">
                <a:solidFill>
                  <a:srgbClr val="4AD5E1"/>
                </a:solidFill>
                <a:latin typeface="Amaranth"/>
              </a:rPr>
              <a:t> van </a:t>
            </a:r>
            <a:r>
              <a:rPr lang="en-US" sz="3200" spc="-1" dirty="0" err="1">
                <a:solidFill>
                  <a:srgbClr val="4AD5E1"/>
                </a:solidFill>
                <a:latin typeface="Amaranth"/>
              </a:rPr>
              <a:t>motiverend</a:t>
            </a:r>
            <a:r>
              <a:rPr lang="en-US" sz="3200" spc="-1" dirty="0">
                <a:solidFill>
                  <a:srgbClr val="4AD5E1"/>
                </a:solidFill>
                <a:latin typeface="Amaranth"/>
              </a:rPr>
              <a:t> </a:t>
            </a:r>
            <a:r>
              <a:rPr lang="en-US" sz="3200" spc="-1" dirty="0" err="1">
                <a:solidFill>
                  <a:srgbClr val="4AD5E1"/>
                </a:solidFill>
                <a:latin typeface="Amaranth"/>
              </a:rPr>
              <a:t>lesontwerp</a:t>
            </a:r>
            <a:endParaRPr lang="en-US" sz="3200" spc="-1" dirty="0">
              <a:latin typeface="Arial"/>
            </a:endParaRPr>
          </a:p>
        </p:txBody>
      </p:sp>
      <p:sp>
        <p:nvSpPr>
          <p:cNvPr id="229" name="CustomShape 2"/>
          <p:cNvSpPr/>
          <p:nvPr/>
        </p:nvSpPr>
        <p:spPr>
          <a:xfrm>
            <a:off x="1779521" y="1509480"/>
            <a:ext cx="6713640" cy="358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216007" indent="-215647">
              <a:lnSpc>
                <a:spcPts val="2520"/>
              </a:lnSpc>
              <a:spcBef>
                <a:spcPts val="828"/>
              </a:spcBef>
              <a:buClr>
                <a:srgbClr val="FFFFFF"/>
              </a:buClr>
              <a:buSzPct val="45000"/>
              <a:buFont typeface="Wingdings" charset="2"/>
              <a:buChar char=""/>
            </a:pPr>
            <a:r>
              <a:rPr lang="en-US" sz="1600" spc="-1" dirty="0">
                <a:solidFill>
                  <a:srgbClr val="E6DF44"/>
                </a:solidFill>
                <a:latin typeface="Gentium Book Basic"/>
              </a:rPr>
              <a:t>de </a:t>
            </a:r>
            <a:r>
              <a:rPr lang="en-US" sz="1600" spc="-1" dirty="0" err="1">
                <a:solidFill>
                  <a:srgbClr val="E6DF44"/>
                </a:solidFill>
                <a:latin typeface="Gentium Book Basic"/>
              </a:rPr>
              <a:t>leerling</a:t>
            </a:r>
            <a:r>
              <a:rPr lang="en-US" sz="1600" spc="-1" dirty="0">
                <a:solidFill>
                  <a:srgbClr val="E6DF44"/>
                </a:solidFill>
                <a:latin typeface="Gentium Book Basic"/>
              </a:rPr>
              <a:t> </a:t>
            </a:r>
            <a:r>
              <a:rPr lang="en-US" sz="1600" spc="-1" dirty="0" err="1">
                <a:solidFill>
                  <a:srgbClr val="E6DF44"/>
                </a:solidFill>
                <a:latin typeface="Gentium Book Basic"/>
              </a:rPr>
              <a:t>maakt</a:t>
            </a:r>
            <a:r>
              <a:rPr lang="en-US" sz="1600" spc="-1" dirty="0">
                <a:solidFill>
                  <a:srgbClr val="E6DF44"/>
                </a:solidFill>
                <a:latin typeface="Gentium Book Basic"/>
              </a:rPr>
              <a:t> </a:t>
            </a:r>
            <a:r>
              <a:rPr lang="en-US" sz="1600" spc="-1" dirty="0" err="1">
                <a:solidFill>
                  <a:srgbClr val="F0910F"/>
                </a:solidFill>
                <a:latin typeface="Gentium Book Basic"/>
              </a:rPr>
              <a:t>keuzes</a:t>
            </a:r>
            <a:r>
              <a:rPr lang="en-US" sz="1600" spc="-1" dirty="0">
                <a:solidFill>
                  <a:srgbClr val="E6DF44"/>
                </a:solidFill>
                <a:latin typeface="Gentium Book Basic"/>
              </a:rPr>
              <a:t>: </a:t>
            </a:r>
            <a:r>
              <a:rPr lang="en-US" sz="1600" spc="-1" dirty="0" err="1">
                <a:solidFill>
                  <a:srgbClr val="E6DF44"/>
                </a:solidFill>
                <a:latin typeface="Gentium Book Basic"/>
              </a:rPr>
              <a:t>hij</a:t>
            </a:r>
            <a:r>
              <a:rPr lang="en-US" sz="1600" spc="-1" dirty="0">
                <a:solidFill>
                  <a:srgbClr val="E6DF44"/>
                </a:solidFill>
                <a:latin typeface="Gentium Book Basic"/>
              </a:rPr>
              <a:t> </a:t>
            </a:r>
            <a:r>
              <a:rPr lang="en-US" sz="1600" spc="-1" dirty="0" err="1">
                <a:solidFill>
                  <a:srgbClr val="E6DF44"/>
                </a:solidFill>
                <a:latin typeface="Gentium Book Basic"/>
              </a:rPr>
              <a:t>kan</a:t>
            </a:r>
            <a:r>
              <a:rPr lang="en-US" sz="1600" spc="-1" dirty="0">
                <a:solidFill>
                  <a:srgbClr val="E6DF44"/>
                </a:solidFill>
                <a:latin typeface="Gentium Book Basic"/>
              </a:rPr>
              <a:t> </a:t>
            </a:r>
            <a:r>
              <a:rPr lang="en-US" sz="1600" spc="-1" dirty="0" err="1">
                <a:solidFill>
                  <a:srgbClr val="E6DF44"/>
                </a:solidFill>
                <a:latin typeface="Gentium Book Basic"/>
              </a:rPr>
              <a:t>kiezen</a:t>
            </a:r>
            <a:r>
              <a:rPr lang="en-US" sz="1600" spc="-1" dirty="0">
                <a:solidFill>
                  <a:srgbClr val="E6DF44"/>
                </a:solidFill>
                <a:latin typeface="Gentium Book Basic"/>
              </a:rPr>
              <a:t> wat </a:t>
            </a:r>
            <a:r>
              <a:rPr lang="en-US" sz="1600" spc="-1" dirty="0" err="1">
                <a:solidFill>
                  <a:srgbClr val="E6DF44"/>
                </a:solidFill>
                <a:latin typeface="Gentium Book Basic"/>
              </a:rPr>
              <a:t>en</a:t>
            </a:r>
            <a:r>
              <a:rPr lang="en-US" sz="1600" spc="-1" dirty="0">
                <a:solidFill>
                  <a:srgbClr val="E6DF44"/>
                </a:solidFill>
                <a:latin typeface="Gentium Book Basic"/>
              </a:rPr>
              <a:t>/of hoe </a:t>
            </a:r>
            <a:r>
              <a:rPr lang="en-US" sz="1600" spc="-1" dirty="0" err="1">
                <a:solidFill>
                  <a:srgbClr val="E6DF44"/>
                </a:solidFill>
                <a:latin typeface="Gentium Book Basic"/>
              </a:rPr>
              <a:t>hij</a:t>
            </a:r>
            <a:r>
              <a:rPr lang="en-US" sz="1600" spc="-1" dirty="0">
                <a:solidFill>
                  <a:srgbClr val="E6DF44"/>
                </a:solidFill>
                <a:latin typeface="Gentium Book Basic"/>
              </a:rPr>
              <a:t> </a:t>
            </a:r>
            <a:r>
              <a:rPr lang="en-US" sz="1600" spc="-1" dirty="0" err="1">
                <a:solidFill>
                  <a:srgbClr val="E6DF44"/>
                </a:solidFill>
                <a:latin typeface="Gentium Book Basic"/>
              </a:rPr>
              <a:t>iets</a:t>
            </a:r>
            <a:r>
              <a:rPr lang="en-US" sz="1600" spc="-1" dirty="0">
                <a:solidFill>
                  <a:srgbClr val="E6DF44"/>
                </a:solidFill>
                <a:latin typeface="Gentium Book Basic"/>
              </a:rPr>
              <a:t> </a:t>
            </a:r>
            <a:r>
              <a:rPr lang="en-US" sz="1600" spc="-1" dirty="0" err="1">
                <a:solidFill>
                  <a:srgbClr val="E6DF44"/>
                </a:solidFill>
                <a:latin typeface="Gentium Book Basic"/>
              </a:rPr>
              <a:t>doet</a:t>
            </a:r>
            <a:r>
              <a:rPr lang="en-US" sz="1600" spc="-1" dirty="0">
                <a:solidFill>
                  <a:srgbClr val="E6DF44"/>
                </a:solidFill>
                <a:latin typeface="Gentium Book Basic"/>
              </a:rPr>
              <a:t>.</a:t>
            </a:r>
            <a:endParaRPr lang="en-US" sz="1600" spc="-1" dirty="0">
              <a:latin typeface="Arial"/>
            </a:endParaRPr>
          </a:p>
          <a:p>
            <a:pPr marL="216007" indent="-215647">
              <a:lnSpc>
                <a:spcPts val="2520"/>
              </a:lnSpc>
              <a:spcBef>
                <a:spcPts val="828"/>
              </a:spcBef>
              <a:buClr>
                <a:srgbClr val="FFFFFF"/>
              </a:buClr>
              <a:buSzPct val="45000"/>
              <a:buFont typeface="Wingdings" charset="2"/>
              <a:buChar char=""/>
            </a:pPr>
            <a:r>
              <a:rPr lang="en-US" sz="1600" spc="-1" dirty="0">
                <a:solidFill>
                  <a:srgbClr val="E6DF44"/>
                </a:solidFill>
                <a:latin typeface="Gentium Book Basic"/>
              </a:rPr>
              <a:t>de </a:t>
            </a:r>
            <a:r>
              <a:rPr lang="en-US" sz="1600" spc="-1" dirty="0" err="1">
                <a:solidFill>
                  <a:srgbClr val="E6DF44"/>
                </a:solidFill>
                <a:latin typeface="Gentium Book Basic"/>
              </a:rPr>
              <a:t>leerling</a:t>
            </a:r>
            <a:r>
              <a:rPr lang="en-US" sz="1600" spc="-1" dirty="0">
                <a:solidFill>
                  <a:srgbClr val="E6DF44"/>
                </a:solidFill>
                <a:latin typeface="Gentium Book Basic"/>
              </a:rPr>
              <a:t> </a:t>
            </a:r>
            <a:r>
              <a:rPr lang="en-US" sz="1600" spc="-1" dirty="0" err="1">
                <a:solidFill>
                  <a:srgbClr val="E6DF44"/>
                </a:solidFill>
                <a:latin typeface="Gentium Book Basic"/>
              </a:rPr>
              <a:t>verbetert</a:t>
            </a:r>
            <a:r>
              <a:rPr lang="en-US" sz="1600" spc="-1" dirty="0">
                <a:solidFill>
                  <a:srgbClr val="E6DF44"/>
                </a:solidFill>
                <a:latin typeface="Gentium Book Basic"/>
              </a:rPr>
              <a:t> met </a:t>
            </a:r>
            <a:r>
              <a:rPr lang="en-US" sz="1600" spc="-1" dirty="0" err="1">
                <a:solidFill>
                  <a:srgbClr val="E6DF44"/>
                </a:solidFill>
                <a:latin typeface="Gentium Book Basic"/>
              </a:rPr>
              <a:t>behulp</a:t>
            </a:r>
            <a:r>
              <a:rPr lang="en-US" sz="1600" spc="-1" dirty="0">
                <a:solidFill>
                  <a:srgbClr val="E6DF44"/>
                </a:solidFill>
                <a:latin typeface="Gentium Book Basic"/>
              </a:rPr>
              <a:t> van </a:t>
            </a:r>
            <a:r>
              <a:rPr lang="en-US" sz="1600" spc="-1" dirty="0">
                <a:solidFill>
                  <a:srgbClr val="F0910F"/>
                </a:solidFill>
                <a:latin typeface="Gentium Book Basic"/>
              </a:rPr>
              <a:t>feedback</a:t>
            </a:r>
            <a:r>
              <a:rPr lang="en-US" sz="1600" spc="-1" dirty="0">
                <a:solidFill>
                  <a:srgbClr val="E6DF44"/>
                </a:solidFill>
                <a:latin typeface="Gentium Book Basic"/>
              </a:rPr>
              <a:t>: </a:t>
            </a:r>
            <a:r>
              <a:rPr lang="en-US" sz="1600" spc="-1" dirty="0" err="1">
                <a:solidFill>
                  <a:srgbClr val="E6DF44"/>
                </a:solidFill>
                <a:latin typeface="Gentium Book Basic"/>
              </a:rPr>
              <a:t>hij</a:t>
            </a:r>
            <a:r>
              <a:rPr lang="en-US" sz="1600" spc="-1" dirty="0">
                <a:solidFill>
                  <a:srgbClr val="E6DF44"/>
                </a:solidFill>
                <a:latin typeface="Gentium Book Basic"/>
              </a:rPr>
              <a:t> </a:t>
            </a:r>
            <a:r>
              <a:rPr lang="en-US" sz="1600" spc="-1" dirty="0" err="1">
                <a:solidFill>
                  <a:srgbClr val="E6DF44"/>
                </a:solidFill>
                <a:latin typeface="Gentium Book Basic"/>
              </a:rPr>
              <a:t>ziet</a:t>
            </a:r>
            <a:r>
              <a:rPr lang="en-US" sz="1600" spc="-1" dirty="0">
                <a:solidFill>
                  <a:srgbClr val="E6DF44"/>
                </a:solidFill>
                <a:latin typeface="Gentium Book Basic"/>
              </a:rPr>
              <a:t> het </a:t>
            </a:r>
            <a:r>
              <a:rPr lang="en-US" sz="1600" spc="-1" dirty="0" err="1">
                <a:solidFill>
                  <a:srgbClr val="E6DF44"/>
                </a:solidFill>
                <a:latin typeface="Gentium Book Basic"/>
              </a:rPr>
              <a:t>gevolg</a:t>
            </a:r>
            <a:r>
              <a:rPr lang="en-US" sz="1600" spc="-1" dirty="0">
                <a:solidFill>
                  <a:srgbClr val="E6DF44"/>
                </a:solidFill>
                <a:latin typeface="Gentium Book Basic"/>
              </a:rPr>
              <a:t> van </a:t>
            </a:r>
            <a:r>
              <a:rPr lang="en-US" sz="1600" spc="-1" dirty="0" err="1">
                <a:solidFill>
                  <a:srgbClr val="E6DF44"/>
                </a:solidFill>
                <a:latin typeface="Gentium Book Basic"/>
              </a:rPr>
              <a:t>zijn</a:t>
            </a:r>
            <a:r>
              <a:rPr lang="en-US" sz="1600" spc="-1" dirty="0">
                <a:solidFill>
                  <a:srgbClr val="E6DF44"/>
                </a:solidFill>
                <a:latin typeface="Gentium Book Basic"/>
              </a:rPr>
              <a:t> </a:t>
            </a:r>
            <a:r>
              <a:rPr lang="en-US" sz="1600" spc="-1" dirty="0" err="1">
                <a:solidFill>
                  <a:srgbClr val="E6DF44"/>
                </a:solidFill>
                <a:latin typeface="Gentium Book Basic"/>
              </a:rPr>
              <a:t>acties</a:t>
            </a:r>
            <a:r>
              <a:rPr lang="en-US" sz="1600" spc="-1" dirty="0">
                <a:solidFill>
                  <a:srgbClr val="E6DF44"/>
                </a:solidFill>
                <a:latin typeface="Gentium Book Basic"/>
              </a:rPr>
              <a:t>, </a:t>
            </a:r>
            <a:r>
              <a:rPr lang="en-US" sz="1600" spc="-1" dirty="0" err="1">
                <a:solidFill>
                  <a:srgbClr val="E6DF44"/>
                </a:solidFill>
                <a:latin typeface="Gentium Book Basic"/>
              </a:rPr>
              <a:t>kan</a:t>
            </a:r>
            <a:r>
              <a:rPr lang="en-US" sz="1600" spc="-1" dirty="0">
                <a:solidFill>
                  <a:srgbClr val="E6DF44"/>
                </a:solidFill>
                <a:latin typeface="Gentium Book Basic"/>
              </a:rPr>
              <a:t> </a:t>
            </a:r>
            <a:r>
              <a:rPr lang="en-US" sz="1600" spc="-1" dirty="0" err="1">
                <a:solidFill>
                  <a:srgbClr val="E6DF44"/>
                </a:solidFill>
                <a:latin typeface="Gentium Book Basic"/>
              </a:rPr>
              <a:t>zijn</a:t>
            </a:r>
            <a:r>
              <a:rPr lang="en-US" sz="1600" spc="-1" dirty="0">
                <a:solidFill>
                  <a:srgbClr val="E6DF44"/>
                </a:solidFill>
                <a:latin typeface="Gentium Book Basic"/>
              </a:rPr>
              <a:t> </a:t>
            </a:r>
            <a:r>
              <a:rPr lang="en-US" sz="1600" spc="-1" dirty="0" err="1">
                <a:solidFill>
                  <a:srgbClr val="E6DF44"/>
                </a:solidFill>
                <a:latin typeface="Gentium Book Basic"/>
              </a:rPr>
              <a:t>beeld</a:t>
            </a:r>
            <a:r>
              <a:rPr lang="en-US" sz="1600" spc="-1" dirty="0">
                <a:solidFill>
                  <a:srgbClr val="E6DF44"/>
                </a:solidFill>
                <a:latin typeface="Gentium Book Basic"/>
              </a:rPr>
              <a:t> </a:t>
            </a:r>
            <a:r>
              <a:rPr lang="en-US" sz="1600" spc="-1" dirty="0" err="1">
                <a:solidFill>
                  <a:srgbClr val="E6DF44"/>
                </a:solidFill>
                <a:latin typeface="Gentium Book Basic"/>
              </a:rPr>
              <a:t>bijstellen</a:t>
            </a:r>
            <a:r>
              <a:rPr lang="en-US" sz="1600" spc="-1" dirty="0">
                <a:solidFill>
                  <a:srgbClr val="E6DF44"/>
                </a:solidFill>
                <a:latin typeface="Gentium Book Basic"/>
              </a:rPr>
              <a:t> </a:t>
            </a:r>
            <a:r>
              <a:rPr lang="en-US" sz="1600" spc="-1" dirty="0" err="1">
                <a:solidFill>
                  <a:srgbClr val="E6DF44"/>
                </a:solidFill>
                <a:latin typeface="Gentium Book Basic"/>
              </a:rPr>
              <a:t>en</a:t>
            </a:r>
            <a:r>
              <a:rPr lang="en-US" sz="1600" spc="-1" dirty="0">
                <a:solidFill>
                  <a:srgbClr val="E6DF44"/>
                </a:solidFill>
                <a:latin typeface="Gentium Book Basic"/>
              </a:rPr>
              <a:t> mag het </a:t>
            </a:r>
            <a:r>
              <a:rPr lang="en-US" sz="1600" spc="-1" dirty="0" err="1">
                <a:solidFill>
                  <a:srgbClr val="E6DF44"/>
                </a:solidFill>
                <a:latin typeface="Gentium Book Basic"/>
              </a:rPr>
              <a:t>opnieuw</a:t>
            </a:r>
            <a:r>
              <a:rPr lang="en-US" sz="1600" spc="-1" dirty="0">
                <a:solidFill>
                  <a:srgbClr val="E6DF44"/>
                </a:solidFill>
                <a:latin typeface="Gentium Book Basic"/>
              </a:rPr>
              <a:t> </a:t>
            </a:r>
            <a:r>
              <a:rPr lang="en-US" sz="1600" spc="-1" dirty="0" err="1">
                <a:solidFill>
                  <a:srgbClr val="E6DF44"/>
                </a:solidFill>
                <a:latin typeface="Gentium Book Basic"/>
              </a:rPr>
              <a:t>doen</a:t>
            </a:r>
            <a:r>
              <a:rPr lang="en-US" sz="1600" spc="-1" dirty="0">
                <a:solidFill>
                  <a:srgbClr val="E6DF44"/>
                </a:solidFill>
                <a:latin typeface="Gentium Book Basic"/>
              </a:rPr>
              <a:t> tot het </a:t>
            </a:r>
            <a:r>
              <a:rPr lang="en-US" sz="1600" spc="-1" dirty="0" err="1">
                <a:solidFill>
                  <a:srgbClr val="E6DF44"/>
                </a:solidFill>
                <a:latin typeface="Gentium Book Basic"/>
              </a:rPr>
              <a:t>goed</a:t>
            </a:r>
            <a:r>
              <a:rPr lang="en-US" sz="1600" spc="-1" dirty="0">
                <a:solidFill>
                  <a:srgbClr val="E6DF44"/>
                </a:solidFill>
                <a:latin typeface="Gentium Book Basic"/>
              </a:rPr>
              <a:t> </a:t>
            </a:r>
            <a:r>
              <a:rPr lang="en-US" sz="1600" spc="-1" dirty="0" err="1">
                <a:solidFill>
                  <a:srgbClr val="E6DF44"/>
                </a:solidFill>
                <a:latin typeface="Gentium Book Basic"/>
              </a:rPr>
              <a:t>gaat</a:t>
            </a:r>
            <a:r>
              <a:rPr lang="en-US" sz="1600" spc="-1" dirty="0">
                <a:solidFill>
                  <a:srgbClr val="E6DF44"/>
                </a:solidFill>
                <a:latin typeface="Gentium Book Basic"/>
              </a:rPr>
              <a:t>.</a:t>
            </a:r>
            <a:endParaRPr lang="en-US" sz="1600" spc="-1" dirty="0">
              <a:latin typeface="Arial"/>
            </a:endParaRPr>
          </a:p>
          <a:p>
            <a:pPr marL="216007" indent="-215647">
              <a:lnSpc>
                <a:spcPts val="2520"/>
              </a:lnSpc>
              <a:spcBef>
                <a:spcPts val="828"/>
              </a:spcBef>
              <a:buClr>
                <a:srgbClr val="FFFFFF"/>
              </a:buClr>
              <a:buSzPct val="45000"/>
              <a:buFont typeface="Wingdings" charset="2"/>
              <a:buChar char=""/>
            </a:pPr>
            <a:r>
              <a:rPr lang="en-US" sz="1600" spc="-1" dirty="0">
                <a:solidFill>
                  <a:srgbClr val="E6DF44"/>
                </a:solidFill>
                <a:latin typeface="Gentium Book Basic"/>
              </a:rPr>
              <a:t>de </a:t>
            </a:r>
            <a:r>
              <a:rPr lang="en-US" sz="1600" spc="-1" dirty="0" err="1">
                <a:solidFill>
                  <a:srgbClr val="E6DF44"/>
                </a:solidFill>
                <a:latin typeface="Gentium Book Basic"/>
              </a:rPr>
              <a:t>leerling</a:t>
            </a:r>
            <a:r>
              <a:rPr lang="en-US" sz="1600" spc="-1" dirty="0">
                <a:solidFill>
                  <a:srgbClr val="E6DF44"/>
                </a:solidFill>
                <a:latin typeface="Gentium Book Basic"/>
              </a:rPr>
              <a:t> </a:t>
            </a:r>
            <a:r>
              <a:rPr lang="en-US" sz="1600" spc="-1" dirty="0" err="1">
                <a:solidFill>
                  <a:srgbClr val="E6DF44"/>
                </a:solidFill>
                <a:latin typeface="Gentium Book Basic"/>
              </a:rPr>
              <a:t>ziet</a:t>
            </a:r>
            <a:r>
              <a:rPr lang="en-US" sz="1600" spc="-1" dirty="0">
                <a:solidFill>
                  <a:srgbClr val="E6DF44"/>
                </a:solidFill>
                <a:latin typeface="Gentium Book Basic"/>
              </a:rPr>
              <a:t> </a:t>
            </a:r>
            <a:r>
              <a:rPr lang="en-US" sz="1600" spc="-1" dirty="0" err="1">
                <a:solidFill>
                  <a:srgbClr val="E6DF44"/>
                </a:solidFill>
                <a:latin typeface="Gentium Book Basic"/>
              </a:rPr>
              <a:t>zijn</a:t>
            </a:r>
            <a:r>
              <a:rPr lang="en-US" sz="1600" spc="-1" dirty="0">
                <a:solidFill>
                  <a:srgbClr val="E6DF44"/>
                </a:solidFill>
                <a:latin typeface="Gentium Book Basic"/>
              </a:rPr>
              <a:t> </a:t>
            </a:r>
            <a:r>
              <a:rPr lang="en-US" sz="1600" spc="-1" dirty="0" err="1">
                <a:solidFill>
                  <a:srgbClr val="F0910F"/>
                </a:solidFill>
                <a:latin typeface="Gentium Book Basic"/>
              </a:rPr>
              <a:t>groei</a:t>
            </a:r>
            <a:r>
              <a:rPr lang="en-US" sz="1600" spc="-1" dirty="0">
                <a:solidFill>
                  <a:srgbClr val="E6DF44"/>
                </a:solidFill>
                <a:latin typeface="Gentium Book Basic"/>
              </a:rPr>
              <a:t>: </a:t>
            </a:r>
            <a:r>
              <a:rPr lang="en-US" sz="1600" spc="-1" dirty="0" err="1">
                <a:solidFill>
                  <a:srgbClr val="E6DF44"/>
                </a:solidFill>
                <a:latin typeface="Gentium Book Basic"/>
              </a:rPr>
              <a:t>hij</a:t>
            </a:r>
            <a:r>
              <a:rPr lang="en-US" sz="1600" spc="-1" dirty="0">
                <a:solidFill>
                  <a:srgbClr val="E6DF44"/>
                </a:solidFill>
                <a:latin typeface="Gentium Book Basic"/>
              </a:rPr>
              <a:t> </a:t>
            </a:r>
            <a:r>
              <a:rPr lang="en-US" sz="1600" spc="-1" dirty="0" err="1">
                <a:solidFill>
                  <a:srgbClr val="E6DF44"/>
                </a:solidFill>
                <a:latin typeface="Gentium Book Basic"/>
              </a:rPr>
              <a:t>behaalt</a:t>
            </a:r>
            <a:r>
              <a:rPr lang="en-US" sz="1600" spc="-1" dirty="0">
                <a:solidFill>
                  <a:srgbClr val="E6DF44"/>
                </a:solidFill>
                <a:latin typeface="Gentium Book Basic"/>
              </a:rPr>
              <a:t> </a:t>
            </a:r>
            <a:r>
              <a:rPr lang="en-US" sz="1600" spc="-1" dirty="0" err="1">
                <a:solidFill>
                  <a:srgbClr val="E6DF44"/>
                </a:solidFill>
                <a:latin typeface="Gentium Book Basic"/>
              </a:rPr>
              <a:t>duidelijke</a:t>
            </a:r>
            <a:r>
              <a:rPr lang="en-US" sz="1600" spc="-1" dirty="0">
                <a:solidFill>
                  <a:srgbClr val="E6DF44"/>
                </a:solidFill>
                <a:latin typeface="Gentium Book Basic"/>
              </a:rPr>
              <a:t> </a:t>
            </a:r>
            <a:r>
              <a:rPr lang="en-US" sz="1600" spc="-1" dirty="0" err="1">
                <a:solidFill>
                  <a:srgbClr val="E6DF44"/>
                </a:solidFill>
                <a:latin typeface="Gentium Book Basic"/>
              </a:rPr>
              <a:t>doelen</a:t>
            </a:r>
            <a:r>
              <a:rPr lang="en-US" sz="1600" spc="-1" dirty="0">
                <a:solidFill>
                  <a:srgbClr val="E6DF44"/>
                </a:solidFill>
                <a:latin typeface="Gentium Book Basic"/>
              </a:rPr>
              <a:t> die </a:t>
            </a:r>
            <a:r>
              <a:rPr lang="en-US" sz="1600" spc="-1" dirty="0" err="1">
                <a:solidFill>
                  <a:srgbClr val="E6DF44"/>
                </a:solidFill>
                <a:latin typeface="Gentium Book Basic"/>
              </a:rPr>
              <a:t>zowel</a:t>
            </a:r>
            <a:r>
              <a:rPr lang="en-US" sz="1600" spc="-1" dirty="0">
                <a:solidFill>
                  <a:srgbClr val="E6DF44"/>
                </a:solidFill>
                <a:latin typeface="Gentium Book Basic"/>
              </a:rPr>
              <a:t> </a:t>
            </a:r>
            <a:r>
              <a:rPr lang="en-US" sz="1600" spc="-1" dirty="0" err="1">
                <a:solidFill>
                  <a:srgbClr val="E6DF44"/>
                </a:solidFill>
                <a:latin typeface="Gentium Book Basic"/>
              </a:rPr>
              <a:t>haalbaar</a:t>
            </a:r>
            <a:r>
              <a:rPr lang="en-US" sz="1600" spc="-1" dirty="0">
                <a:solidFill>
                  <a:srgbClr val="E6DF44"/>
                </a:solidFill>
                <a:latin typeface="Gentium Book Basic"/>
              </a:rPr>
              <a:t> </a:t>
            </a:r>
            <a:r>
              <a:rPr lang="en-US" sz="1600" spc="-1" dirty="0" err="1">
                <a:solidFill>
                  <a:srgbClr val="E6DF44"/>
                </a:solidFill>
                <a:latin typeface="Gentium Book Basic"/>
              </a:rPr>
              <a:t>als</a:t>
            </a:r>
            <a:r>
              <a:rPr lang="en-US" sz="1600" spc="-1" dirty="0">
                <a:solidFill>
                  <a:srgbClr val="E6DF44"/>
                </a:solidFill>
                <a:latin typeface="Gentium Book Basic"/>
              </a:rPr>
              <a:t> </a:t>
            </a:r>
            <a:r>
              <a:rPr lang="en-US" sz="1600" spc="-1" dirty="0" err="1">
                <a:solidFill>
                  <a:srgbClr val="E6DF44"/>
                </a:solidFill>
                <a:latin typeface="Gentium Book Basic"/>
              </a:rPr>
              <a:t>uitdagend</a:t>
            </a:r>
            <a:r>
              <a:rPr lang="en-US" sz="1600" spc="-1" dirty="0">
                <a:solidFill>
                  <a:srgbClr val="E6DF44"/>
                </a:solidFill>
                <a:latin typeface="Gentium Book Basic"/>
              </a:rPr>
              <a:t> </a:t>
            </a:r>
            <a:r>
              <a:rPr lang="en-US" sz="1600" spc="-1" dirty="0" err="1">
                <a:solidFill>
                  <a:srgbClr val="E6DF44"/>
                </a:solidFill>
                <a:latin typeface="Gentium Book Basic"/>
              </a:rPr>
              <a:t>zijn</a:t>
            </a:r>
            <a:r>
              <a:rPr lang="en-US" sz="1600" spc="-1" dirty="0">
                <a:solidFill>
                  <a:srgbClr val="E6DF44"/>
                </a:solidFill>
                <a:latin typeface="Gentium Book Basic"/>
              </a:rPr>
              <a:t>. De </a:t>
            </a:r>
            <a:r>
              <a:rPr lang="en-US" sz="1600" spc="-1" dirty="0" err="1">
                <a:solidFill>
                  <a:srgbClr val="E6DF44"/>
                </a:solidFill>
                <a:latin typeface="Gentium Book Basic"/>
              </a:rPr>
              <a:t>voortgang</a:t>
            </a:r>
            <a:r>
              <a:rPr lang="en-US" sz="1600" spc="-1" dirty="0">
                <a:solidFill>
                  <a:srgbClr val="E6DF44"/>
                </a:solidFill>
                <a:latin typeface="Gentium Book Basic"/>
              </a:rPr>
              <a:t> is </a:t>
            </a:r>
            <a:r>
              <a:rPr lang="en-US" sz="1600" spc="-1" dirty="0" err="1">
                <a:solidFill>
                  <a:srgbClr val="E6DF44"/>
                </a:solidFill>
                <a:latin typeface="Gentium Book Basic"/>
              </a:rPr>
              <a:t>zichtbaar</a:t>
            </a:r>
            <a:r>
              <a:rPr lang="en-US" sz="1600" spc="-1" dirty="0">
                <a:solidFill>
                  <a:srgbClr val="E6DF44"/>
                </a:solidFill>
                <a:latin typeface="Gentium Book Basic"/>
              </a:rPr>
              <a:t> </a:t>
            </a:r>
            <a:r>
              <a:rPr lang="en-US" sz="1600" spc="-1" dirty="0" err="1">
                <a:solidFill>
                  <a:srgbClr val="E6DF44"/>
                </a:solidFill>
                <a:latin typeface="Gentium Book Basic"/>
              </a:rPr>
              <a:t>en</a:t>
            </a:r>
            <a:r>
              <a:rPr lang="en-US" sz="1600" spc="-1" dirty="0">
                <a:solidFill>
                  <a:srgbClr val="E6DF44"/>
                </a:solidFill>
                <a:latin typeface="Gentium Book Basic"/>
              </a:rPr>
              <a:t> </a:t>
            </a:r>
            <a:r>
              <a:rPr lang="en-US" sz="1600" spc="-1" dirty="0" err="1">
                <a:solidFill>
                  <a:srgbClr val="E6DF44"/>
                </a:solidFill>
                <a:latin typeface="Gentium Book Basic"/>
              </a:rPr>
              <a:t>wordt</a:t>
            </a:r>
            <a:r>
              <a:rPr lang="en-US" sz="1600" spc="-1" dirty="0">
                <a:solidFill>
                  <a:srgbClr val="E6DF44"/>
                </a:solidFill>
                <a:latin typeface="Gentium Book Basic"/>
              </a:rPr>
              <a:t> </a:t>
            </a:r>
            <a:r>
              <a:rPr lang="en-US" sz="1600" spc="-1" dirty="0" err="1">
                <a:solidFill>
                  <a:srgbClr val="E6DF44"/>
                </a:solidFill>
                <a:latin typeface="Gentium Book Basic"/>
              </a:rPr>
              <a:t>gevierd</a:t>
            </a:r>
            <a:r>
              <a:rPr lang="en-US" sz="1600" spc="-1" dirty="0">
                <a:solidFill>
                  <a:srgbClr val="E6DF44"/>
                </a:solidFill>
                <a:latin typeface="Gentium Book Basic"/>
              </a:rPr>
              <a:t>.</a:t>
            </a:r>
            <a:endParaRPr lang="en-US" sz="1600" spc="-1" dirty="0">
              <a:latin typeface="Arial"/>
            </a:endParaRPr>
          </a:p>
          <a:p>
            <a:pPr marL="216007" indent="-215647">
              <a:lnSpc>
                <a:spcPts val="2520"/>
              </a:lnSpc>
              <a:spcBef>
                <a:spcPts val="828"/>
              </a:spcBef>
              <a:buClr>
                <a:srgbClr val="FFFFFF"/>
              </a:buClr>
              <a:buSzPct val="45000"/>
              <a:buFont typeface="Wingdings" charset="2"/>
              <a:buChar char=""/>
            </a:pPr>
            <a:r>
              <a:rPr lang="en-US" sz="1600" spc="-1" dirty="0">
                <a:solidFill>
                  <a:srgbClr val="E6DF44"/>
                </a:solidFill>
                <a:latin typeface="Gentium Book Basic"/>
              </a:rPr>
              <a:t>de </a:t>
            </a:r>
            <a:r>
              <a:rPr lang="en-US" sz="1600" spc="-1" dirty="0" err="1">
                <a:solidFill>
                  <a:srgbClr val="E6DF44"/>
                </a:solidFill>
                <a:latin typeface="Gentium Book Basic"/>
              </a:rPr>
              <a:t>leerling</a:t>
            </a:r>
            <a:r>
              <a:rPr lang="en-US" sz="1600" spc="-1" dirty="0">
                <a:solidFill>
                  <a:srgbClr val="E6DF44"/>
                </a:solidFill>
                <a:latin typeface="Gentium Book Basic"/>
              </a:rPr>
              <a:t> </a:t>
            </a:r>
            <a:r>
              <a:rPr lang="en-US" sz="1600" spc="-1" dirty="0" err="1">
                <a:solidFill>
                  <a:srgbClr val="E6DF44"/>
                </a:solidFill>
                <a:latin typeface="Gentium Book Basic"/>
              </a:rPr>
              <a:t>heeft</a:t>
            </a:r>
            <a:r>
              <a:rPr lang="en-US" sz="1600" spc="-1" dirty="0">
                <a:solidFill>
                  <a:srgbClr val="E6DF44"/>
                </a:solidFill>
                <a:latin typeface="Gentium Book Basic"/>
              </a:rPr>
              <a:t> </a:t>
            </a:r>
            <a:r>
              <a:rPr lang="en-US" sz="1600" spc="-1" dirty="0" err="1">
                <a:solidFill>
                  <a:srgbClr val="E6DF44"/>
                </a:solidFill>
                <a:latin typeface="Gentium Book Basic"/>
              </a:rPr>
              <a:t>sociaal</a:t>
            </a:r>
            <a:r>
              <a:rPr lang="en-US" sz="1600" spc="-1" dirty="0">
                <a:solidFill>
                  <a:srgbClr val="E6DF44"/>
                </a:solidFill>
                <a:latin typeface="Gentium Book Basic"/>
              </a:rPr>
              <a:t> </a:t>
            </a:r>
            <a:r>
              <a:rPr lang="en-US" sz="1600" spc="-1" dirty="0">
                <a:solidFill>
                  <a:srgbClr val="F0910F"/>
                </a:solidFill>
                <a:latin typeface="Gentium Book Basic"/>
              </a:rPr>
              <a:t>contact</a:t>
            </a:r>
            <a:r>
              <a:rPr lang="en-US" sz="1600" spc="-1" dirty="0">
                <a:solidFill>
                  <a:srgbClr val="E6DF44"/>
                </a:solidFill>
                <a:latin typeface="Gentium Book Basic"/>
              </a:rPr>
              <a:t>: </a:t>
            </a:r>
            <a:r>
              <a:rPr lang="en-US" sz="1600" spc="-1" dirty="0" err="1">
                <a:solidFill>
                  <a:srgbClr val="E6DF44"/>
                </a:solidFill>
                <a:latin typeface="Gentium Book Basic"/>
              </a:rPr>
              <a:t>hij</a:t>
            </a:r>
            <a:r>
              <a:rPr lang="en-US" sz="1600" spc="-1" dirty="0">
                <a:solidFill>
                  <a:srgbClr val="E6DF44"/>
                </a:solidFill>
                <a:latin typeface="Gentium Book Basic"/>
              </a:rPr>
              <a:t> </a:t>
            </a:r>
            <a:r>
              <a:rPr lang="en-US" sz="1600" spc="-1" dirty="0" err="1">
                <a:solidFill>
                  <a:srgbClr val="E6DF44"/>
                </a:solidFill>
                <a:latin typeface="Gentium Book Basic"/>
              </a:rPr>
              <a:t>speelt</a:t>
            </a:r>
            <a:r>
              <a:rPr lang="en-US" sz="1600" spc="-1" dirty="0">
                <a:solidFill>
                  <a:srgbClr val="E6DF44"/>
                </a:solidFill>
                <a:latin typeface="Gentium Book Basic"/>
              </a:rPr>
              <a:t> </a:t>
            </a:r>
            <a:r>
              <a:rPr lang="en-US" sz="1600" spc="-1" dirty="0" err="1">
                <a:solidFill>
                  <a:srgbClr val="E6DF44"/>
                </a:solidFill>
                <a:latin typeface="Gentium Book Basic"/>
              </a:rPr>
              <a:t>samen</a:t>
            </a:r>
            <a:r>
              <a:rPr lang="en-US" sz="1600" spc="-1" dirty="0">
                <a:solidFill>
                  <a:srgbClr val="E6DF44"/>
                </a:solidFill>
                <a:latin typeface="Gentium Book Basic"/>
              </a:rPr>
              <a:t> met </a:t>
            </a:r>
            <a:r>
              <a:rPr lang="en-US" sz="1600" spc="-1" dirty="0" err="1">
                <a:solidFill>
                  <a:srgbClr val="E6DF44"/>
                </a:solidFill>
                <a:latin typeface="Gentium Book Basic"/>
              </a:rPr>
              <a:t>anderen</a:t>
            </a:r>
            <a:r>
              <a:rPr lang="en-US" sz="1600" spc="-1" dirty="0">
                <a:solidFill>
                  <a:srgbClr val="E6DF44"/>
                </a:solidFill>
                <a:latin typeface="Gentium Book Basic"/>
              </a:rPr>
              <a:t>, </a:t>
            </a:r>
            <a:r>
              <a:rPr lang="en-US" sz="1600" spc="-1" dirty="0" err="1">
                <a:solidFill>
                  <a:srgbClr val="E6DF44"/>
                </a:solidFill>
                <a:latin typeface="Gentium Book Basic"/>
              </a:rPr>
              <a:t>tegen</a:t>
            </a:r>
            <a:r>
              <a:rPr lang="en-US" sz="1600" spc="-1" dirty="0">
                <a:solidFill>
                  <a:srgbClr val="E6DF44"/>
                </a:solidFill>
                <a:latin typeface="Gentium Book Basic"/>
              </a:rPr>
              <a:t> </a:t>
            </a:r>
            <a:r>
              <a:rPr lang="en-US" sz="1600" spc="-1" dirty="0" err="1">
                <a:solidFill>
                  <a:srgbClr val="E6DF44"/>
                </a:solidFill>
                <a:latin typeface="Gentium Book Basic"/>
              </a:rPr>
              <a:t>anderen</a:t>
            </a:r>
            <a:r>
              <a:rPr lang="en-US" sz="1600" spc="-1" dirty="0">
                <a:solidFill>
                  <a:srgbClr val="E6DF44"/>
                </a:solidFill>
                <a:latin typeface="Gentium Book Basic"/>
              </a:rPr>
              <a:t> </a:t>
            </a:r>
            <a:r>
              <a:rPr lang="en-US" sz="1600" spc="-1" dirty="0" err="1">
                <a:solidFill>
                  <a:srgbClr val="E6DF44"/>
                </a:solidFill>
                <a:latin typeface="Gentium Book Basic"/>
              </a:rPr>
              <a:t>en</a:t>
            </a:r>
            <a:r>
              <a:rPr lang="en-US" sz="1600" spc="-1" dirty="0">
                <a:solidFill>
                  <a:srgbClr val="E6DF44"/>
                </a:solidFill>
                <a:latin typeface="Gentium Book Basic"/>
              </a:rPr>
              <a:t>/of </a:t>
            </a:r>
            <a:r>
              <a:rPr lang="en-US" sz="1600" spc="-1" dirty="0" err="1">
                <a:solidFill>
                  <a:srgbClr val="E6DF44"/>
                </a:solidFill>
                <a:latin typeface="Gentium Book Basic"/>
              </a:rPr>
              <a:t>naast</a:t>
            </a:r>
            <a:r>
              <a:rPr lang="en-US" sz="1600" spc="-1" dirty="0">
                <a:solidFill>
                  <a:srgbClr val="E6DF44"/>
                </a:solidFill>
                <a:latin typeface="Gentium Book Basic"/>
              </a:rPr>
              <a:t> </a:t>
            </a:r>
            <a:r>
              <a:rPr lang="en-US" sz="1600" spc="-1" dirty="0" err="1">
                <a:solidFill>
                  <a:srgbClr val="E6DF44"/>
                </a:solidFill>
                <a:latin typeface="Gentium Book Basic"/>
              </a:rPr>
              <a:t>anderen</a:t>
            </a:r>
            <a:r>
              <a:rPr lang="en-US" sz="1600" spc="-1" dirty="0">
                <a:solidFill>
                  <a:srgbClr val="E6DF44"/>
                </a:solidFill>
                <a:latin typeface="Gentium Book Basic"/>
              </a:rPr>
              <a:t>.</a:t>
            </a:r>
            <a:endParaRPr lang="en-US" sz="1600" spc="-1" dirty="0">
              <a:latin typeface="Arial"/>
            </a:endParaRPr>
          </a:p>
          <a:p>
            <a:pPr marL="216007" indent="-215647">
              <a:lnSpc>
                <a:spcPts val="2520"/>
              </a:lnSpc>
              <a:spcBef>
                <a:spcPts val="828"/>
              </a:spcBef>
              <a:buClr>
                <a:srgbClr val="FFFFFF"/>
              </a:buClr>
              <a:buSzPct val="45000"/>
              <a:buFont typeface="Wingdings" charset="2"/>
              <a:buChar char=""/>
            </a:pPr>
            <a:r>
              <a:rPr lang="en-US" sz="1600" spc="-1" dirty="0">
                <a:solidFill>
                  <a:srgbClr val="E6DF44"/>
                </a:solidFill>
                <a:latin typeface="Gentium Book Basic"/>
              </a:rPr>
              <a:t>de </a:t>
            </a:r>
            <a:r>
              <a:rPr lang="en-US" sz="1600" spc="-1" dirty="0" err="1">
                <a:solidFill>
                  <a:srgbClr val="E6DF44"/>
                </a:solidFill>
                <a:latin typeface="Gentium Book Basic"/>
              </a:rPr>
              <a:t>leerling</a:t>
            </a:r>
            <a:r>
              <a:rPr lang="en-US" sz="1600" spc="-1" dirty="0">
                <a:solidFill>
                  <a:srgbClr val="E6DF44"/>
                </a:solidFill>
                <a:latin typeface="Gentium Book Basic"/>
              </a:rPr>
              <a:t> </a:t>
            </a:r>
            <a:r>
              <a:rPr lang="en-US" sz="1600" spc="-1" dirty="0" err="1">
                <a:solidFill>
                  <a:srgbClr val="E6DF44"/>
                </a:solidFill>
                <a:latin typeface="Gentium Book Basic"/>
              </a:rPr>
              <a:t>ervaart</a:t>
            </a:r>
            <a:r>
              <a:rPr lang="en-US" sz="1600" spc="-1" dirty="0">
                <a:solidFill>
                  <a:srgbClr val="E6DF44"/>
                </a:solidFill>
                <a:latin typeface="Gentium Book Basic"/>
              </a:rPr>
              <a:t> </a:t>
            </a:r>
            <a:r>
              <a:rPr lang="en-US" sz="1600" spc="-1" dirty="0" err="1">
                <a:solidFill>
                  <a:srgbClr val="F0910F"/>
                </a:solidFill>
                <a:latin typeface="Gentium Book Basic"/>
              </a:rPr>
              <a:t>betekenis</a:t>
            </a:r>
            <a:r>
              <a:rPr lang="en-US" sz="1600" spc="-1" dirty="0">
                <a:solidFill>
                  <a:srgbClr val="E6DF44"/>
                </a:solidFill>
                <a:latin typeface="Gentium Book Basic"/>
              </a:rPr>
              <a:t>: </a:t>
            </a:r>
            <a:r>
              <a:rPr lang="en-US" sz="1600" spc="-1" dirty="0" err="1">
                <a:solidFill>
                  <a:srgbClr val="E6DF44"/>
                </a:solidFill>
                <a:latin typeface="Gentium Book Basic"/>
              </a:rPr>
              <a:t>hij</a:t>
            </a:r>
            <a:r>
              <a:rPr lang="en-US" sz="1600" spc="-1" dirty="0">
                <a:solidFill>
                  <a:srgbClr val="E6DF44"/>
                </a:solidFill>
                <a:latin typeface="Gentium Book Basic"/>
              </a:rPr>
              <a:t> </a:t>
            </a:r>
            <a:r>
              <a:rPr lang="en-US" sz="1600" spc="-1" dirty="0" err="1">
                <a:solidFill>
                  <a:srgbClr val="E6DF44"/>
                </a:solidFill>
                <a:latin typeface="Gentium Book Basic"/>
              </a:rPr>
              <a:t>speelt</a:t>
            </a:r>
            <a:r>
              <a:rPr lang="en-US" sz="1600" spc="-1" dirty="0">
                <a:solidFill>
                  <a:srgbClr val="E6DF44"/>
                </a:solidFill>
                <a:latin typeface="Gentium Book Basic"/>
              </a:rPr>
              <a:t> </a:t>
            </a:r>
            <a:r>
              <a:rPr lang="en-US" sz="1600" spc="-1" dirty="0" err="1">
                <a:solidFill>
                  <a:srgbClr val="E6DF44"/>
                </a:solidFill>
                <a:latin typeface="Gentium Book Basic"/>
              </a:rPr>
              <a:t>een</a:t>
            </a:r>
            <a:r>
              <a:rPr lang="en-US" sz="1600" spc="-1" dirty="0">
                <a:solidFill>
                  <a:srgbClr val="E6DF44"/>
                </a:solidFill>
                <a:latin typeface="Gentium Book Basic"/>
              </a:rPr>
              <a:t> </a:t>
            </a:r>
            <a:r>
              <a:rPr lang="en-US" sz="1600" spc="-1" dirty="0" err="1">
                <a:solidFill>
                  <a:srgbClr val="E6DF44"/>
                </a:solidFill>
                <a:latin typeface="Gentium Book Basic"/>
              </a:rPr>
              <a:t>rol</a:t>
            </a:r>
            <a:r>
              <a:rPr lang="en-US" sz="1600" spc="-1" dirty="0">
                <a:solidFill>
                  <a:srgbClr val="E6DF44"/>
                </a:solidFill>
                <a:latin typeface="Gentium Book Basic"/>
              </a:rPr>
              <a:t> in </a:t>
            </a:r>
            <a:r>
              <a:rPr lang="en-US" sz="1600" spc="-1" dirty="0" err="1">
                <a:solidFill>
                  <a:srgbClr val="E6DF44"/>
                </a:solidFill>
                <a:latin typeface="Gentium Book Basic"/>
              </a:rPr>
              <a:t>een</a:t>
            </a:r>
            <a:r>
              <a:rPr lang="en-US" sz="1600" spc="-1" dirty="0">
                <a:solidFill>
                  <a:srgbClr val="E6DF44"/>
                </a:solidFill>
                <a:latin typeface="Gentium Book Basic"/>
              </a:rPr>
              <a:t> </a:t>
            </a:r>
            <a:r>
              <a:rPr lang="en-US" sz="1600" spc="-1" dirty="0" err="1">
                <a:solidFill>
                  <a:srgbClr val="E6DF44"/>
                </a:solidFill>
                <a:latin typeface="Gentium Book Basic"/>
              </a:rPr>
              <a:t>verhaal</a:t>
            </a:r>
            <a:r>
              <a:rPr lang="en-US" sz="1600" spc="-1" dirty="0">
                <a:solidFill>
                  <a:srgbClr val="E6DF44"/>
                </a:solidFill>
                <a:latin typeface="Gentium Book Basic"/>
              </a:rPr>
              <a:t>, </a:t>
            </a:r>
            <a:r>
              <a:rPr lang="en-US" sz="1600" spc="-1" dirty="0" err="1">
                <a:solidFill>
                  <a:srgbClr val="E6DF44"/>
                </a:solidFill>
                <a:latin typeface="Gentium Book Basic"/>
              </a:rPr>
              <a:t>zijn</a:t>
            </a:r>
            <a:r>
              <a:rPr lang="en-US" sz="1600" spc="-1" dirty="0">
                <a:solidFill>
                  <a:srgbClr val="E6DF44"/>
                </a:solidFill>
                <a:latin typeface="Gentium Book Basic"/>
              </a:rPr>
              <a:t> </a:t>
            </a:r>
            <a:r>
              <a:rPr lang="en-US" sz="1600" spc="-1" dirty="0" err="1">
                <a:solidFill>
                  <a:srgbClr val="E6DF44"/>
                </a:solidFill>
                <a:latin typeface="Gentium Book Basic"/>
              </a:rPr>
              <a:t>acties</a:t>
            </a:r>
            <a:r>
              <a:rPr lang="en-US" sz="1600" spc="-1" dirty="0">
                <a:solidFill>
                  <a:srgbClr val="E6DF44"/>
                </a:solidFill>
                <a:latin typeface="Gentium Book Basic"/>
              </a:rPr>
              <a:t> </a:t>
            </a:r>
            <a:r>
              <a:rPr lang="en-US" sz="1600" spc="-1" dirty="0" err="1">
                <a:solidFill>
                  <a:srgbClr val="E6DF44"/>
                </a:solidFill>
                <a:latin typeface="Gentium Book Basic"/>
              </a:rPr>
              <a:t>hebben</a:t>
            </a:r>
            <a:r>
              <a:rPr lang="en-US" sz="1600" spc="-1" dirty="0">
                <a:solidFill>
                  <a:srgbClr val="E6DF44"/>
                </a:solidFill>
                <a:latin typeface="Gentium Book Basic"/>
              </a:rPr>
              <a:t> </a:t>
            </a:r>
            <a:r>
              <a:rPr lang="en-US" sz="1600" spc="-1" dirty="0" err="1">
                <a:solidFill>
                  <a:srgbClr val="E6DF44"/>
                </a:solidFill>
                <a:latin typeface="Gentium Book Basic"/>
              </a:rPr>
              <a:t>invloed</a:t>
            </a:r>
            <a:r>
              <a:rPr lang="en-US" sz="1600" spc="-1" dirty="0">
                <a:solidFill>
                  <a:srgbClr val="E6DF44"/>
                </a:solidFill>
                <a:latin typeface="Gentium Book Basic"/>
              </a:rPr>
              <a:t> </a:t>
            </a:r>
            <a:r>
              <a:rPr lang="en-US" sz="1600" spc="-1" dirty="0" err="1">
                <a:solidFill>
                  <a:srgbClr val="E6DF44"/>
                </a:solidFill>
                <a:latin typeface="Gentium Book Basic"/>
              </a:rPr>
              <a:t>en</a:t>
            </a:r>
            <a:r>
              <a:rPr lang="en-US" sz="1600" spc="-1" dirty="0">
                <a:solidFill>
                  <a:srgbClr val="E6DF44"/>
                </a:solidFill>
                <a:latin typeface="Gentium Book Basic"/>
              </a:rPr>
              <a:t> </a:t>
            </a:r>
            <a:r>
              <a:rPr lang="en-US" sz="1600" spc="-1" dirty="0" err="1">
                <a:solidFill>
                  <a:srgbClr val="E6DF44"/>
                </a:solidFill>
                <a:latin typeface="Gentium Book Basic"/>
              </a:rPr>
              <a:t>hij</a:t>
            </a:r>
            <a:r>
              <a:rPr lang="en-US" sz="1600" spc="-1" dirty="0">
                <a:solidFill>
                  <a:srgbClr val="E6DF44"/>
                </a:solidFill>
                <a:latin typeface="Gentium Book Basic"/>
              </a:rPr>
              <a:t> </a:t>
            </a:r>
            <a:r>
              <a:rPr lang="en-US" sz="1600" spc="-1" dirty="0" err="1">
                <a:solidFill>
                  <a:srgbClr val="E6DF44"/>
                </a:solidFill>
                <a:latin typeface="Gentium Book Basic"/>
              </a:rPr>
              <a:t>wordt</a:t>
            </a:r>
            <a:r>
              <a:rPr lang="en-US" sz="1600" spc="-1" dirty="0">
                <a:solidFill>
                  <a:srgbClr val="E6DF44"/>
                </a:solidFill>
                <a:latin typeface="Gentium Book Basic"/>
              </a:rPr>
              <a:t> </a:t>
            </a:r>
            <a:r>
              <a:rPr lang="en-US" sz="1600" spc="-1" dirty="0" err="1">
                <a:solidFill>
                  <a:srgbClr val="E6DF44"/>
                </a:solidFill>
                <a:latin typeface="Gentium Book Basic"/>
              </a:rPr>
              <a:t>gezien</a:t>
            </a:r>
            <a:r>
              <a:rPr lang="en-US" sz="1600" spc="-1" dirty="0">
                <a:solidFill>
                  <a:srgbClr val="E6DF44"/>
                </a:solidFill>
                <a:latin typeface="Gentium Book Basic"/>
              </a:rPr>
              <a:t>.</a:t>
            </a:r>
            <a:endParaRPr lang="en-US" sz="1600" spc="-1" dirty="0">
              <a:latin typeface="Arial"/>
            </a:endParaRPr>
          </a:p>
          <a:p>
            <a:pPr>
              <a:lnSpc>
                <a:spcPts val="2520"/>
              </a:lnSpc>
              <a:spcBef>
                <a:spcPts val="828"/>
              </a:spcBef>
            </a:pPr>
            <a:endParaRPr lang="en-US" sz="1600" spc="-1" dirty="0">
              <a:latin typeface="Arial"/>
            </a:endParaRPr>
          </a:p>
        </p:txBody>
      </p:sp>
    </p:spTree>
    <p:extLst>
      <p:ext uri="{BB962C8B-B14F-4D97-AF65-F5344CB8AC3E}">
        <p14:creationId xmlns:p14="http://schemas.microsoft.com/office/powerpoint/2010/main" val="358828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846A-5C35-4698-8503-8F27D2B778CA}"/>
              </a:ext>
            </a:extLst>
          </p:cNvPr>
          <p:cNvSpPr>
            <a:spLocks noGrp="1"/>
          </p:cNvSpPr>
          <p:nvPr>
            <p:ph type="title"/>
          </p:nvPr>
        </p:nvSpPr>
        <p:spPr/>
        <p:txBody>
          <a:bodyPr/>
          <a:lstStyle/>
          <a:p>
            <a:endParaRPr lang="en-NL"/>
          </a:p>
        </p:txBody>
      </p:sp>
      <p:sp>
        <p:nvSpPr>
          <p:cNvPr id="3" name="Subtitle 2">
            <a:extLst>
              <a:ext uri="{FF2B5EF4-FFF2-40B4-BE49-F238E27FC236}">
                <a16:creationId xmlns:a16="http://schemas.microsoft.com/office/drawing/2014/main" id="{84F1F53E-25C4-44FE-97C8-B3FD33D5D95B}"/>
              </a:ext>
            </a:extLst>
          </p:cNvPr>
          <p:cNvSpPr>
            <a:spLocks noGrp="1"/>
          </p:cNvSpPr>
          <p:nvPr>
            <p:ph type="subTitle"/>
          </p:nvPr>
        </p:nvSpPr>
        <p:spPr/>
        <p:txBody>
          <a:bodyPr/>
          <a:lstStyle/>
          <a:p>
            <a:endParaRPr lang="en-NL"/>
          </a:p>
        </p:txBody>
      </p:sp>
      <p:sp>
        <p:nvSpPr>
          <p:cNvPr id="4" name="Rectangle 3">
            <a:extLst>
              <a:ext uri="{FF2B5EF4-FFF2-40B4-BE49-F238E27FC236}">
                <a16:creationId xmlns:a16="http://schemas.microsoft.com/office/drawing/2014/main" id="{D3267E4C-8A6F-4B8F-928B-81DF179730F2}"/>
              </a:ext>
            </a:extLst>
          </p:cNvPr>
          <p:cNvSpPr/>
          <p:nvPr/>
        </p:nvSpPr>
        <p:spPr>
          <a:xfrm>
            <a:off x="1" y="0"/>
            <a:ext cx="10080624" cy="5670550"/>
          </a:xfrm>
          <a:prstGeom prst="rect">
            <a:avLst/>
          </a:prstGeom>
          <a:solidFill>
            <a:srgbClr val="F09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TextShape 1">
            <a:extLst>
              <a:ext uri="{FF2B5EF4-FFF2-40B4-BE49-F238E27FC236}">
                <a16:creationId xmlns:a16="http://schemas.microsoft.com/office/drawing/2014/main" id="{0902892F-4283-4950-8E28-BC5D1285E2FE}"/>
              </a:ext>
            </a:extLst>
          </p:cNvPr>
          <p:cNvSpPr txBox="1"/>
          <p:nvPr/>
        </p:nvSpPr>
        <p:spPr>
          <a:xfrm>
            <a:off x="1404099" y="2123526"/>
            <a:ext cx="7271702" cy="1731782"/>
          </a:xfrm>
          <a:prstGeom prst="rect">
            <a:avLst/>
          </a:prstGeom>
          <a:noFill/>
          <a:ln>
            <a:noFill/>
          </a:ln>
        </p:spPr>
        <p:txBody>
          <a:bodyPr anchor="b">
            <a:noAutofit/>
          </a:bodyPr>
          <a:lstStyle/>
          <a:p>
            <a:pPr algn="ctr">
              <a:lnSpc>
                <a:spcPct val="90000"/>
              </a:lnSpc>
            </a:pPr>
            <a:r>
              <a:rPr lang="en-NL" sz="7200" spc="-1">
                <a:solidFill>
                  <a:srgbClr val="011A27"/>
                </a:solidFill>
                <a:latin typeface="Pacifico"/>
              </a:rPr>
              <a:t>Ontwerp van een lessenserie</a:t>
            </a:r>
            <a:endParaRPr lang="en-US" sz="7200" spc="-1">
              <a:solidFill>
                <a:srgbClr val="011A27"/>
              </a:solidFill>
              <a:latin typeface="Calibri"/>
            </a:endParaRPr>
          </a:p>
        </p:txBody>
      </p:sp>
    </p:spTree>
    <p:extLst>
      <p:ext uri="{BB962C8B-B14F-4D97-AF65-F5344CB8AC3E}">
        <p14:creationId xmlns:p14="http://schemas.microsoft.com/office/powerpoint/2010/main" val="429051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1" y="572421"/>
            <a:ext cx="6520680" cy="55399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3600" spc="-1" dirty="0">
                <a:solidFill>
                  <a:srgbClr val="4AD5E1"/>
                </a:solidFill>
                <a:latin typeface="Amaranth"/>
                <a:ea typeface="DejaVu Sans"/>
              </a:rPr>
              <a:t> - </a:t>
            </a:r>
            <a:r>
              <a:rPr lang="en-US" sz="3600" spc="-1" dirty="0" err="1">
                <a:solidFill>
                  <a:srgbClr val="4AD5E1"/>
                </a:solidFill>
                <a:latin typeface="Amaranth"/>
                <a:ea typeface="DejaVu Sans"/>
              </a:rPr>
              <a:t>onderwerp</a:t>
            </a:r>
            <a:endParaRPr lang="en-US" sz="3600" spc="-1" dirty="0">
              <a:latin typeface="Arial"/>
            </a:endParaRPr>
          </a:p>
        </p:txBody>
      </p:sp>
      <p:sp>
        <p:nvSpPr>
          <p:cNvPr id="223" name="CustomShape 2"/>
          <p:cNvSpPr/>
          <p:nvPr/>
        </p:nvSpPr>
        <p:spPr>
          <a:xfrm>
            <a:off x="1442561" y="1509481"/>
            <a:ext cx="6857640" cy="2696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14" lvl="1"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Pak </a:t>
            </a:r>
            <a:r>
              <a:rPr lang="en-US" sz="2320" spc="-1" dirty="0" err="1">
                <a:solidFill>
                  <a:srgbClr val="E6DF44"/>
                </a:solidFill>
                <a:latin typeface="Gentium Book Basic"/>
                <a:ea typeface="DejaVu Sans"/>
              </a:rPr>
              <a:t>een</a:t>
            </a:r>
            <a:r>
              <a:rPr lang="en-US" sz="2320" spc="-1" dirty="0">
                <a:solidFill>
                  <a:srgbClr val="E6DF44"/>
                </a:solidFill>
                <a:latin typeface="Gentium Book Basic"/>
                <a:ea typeface="DejaVu Sans"/>
              </a:rPr>
              <a:t> vel</a:t>
            </a:r>
          </a:p>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Vouw</a:t>
            </a:r>
            <a:r>
              <a:rPr lang="en-US" sz="2320" spc="-1" dirty="0">
                <a:solidFill>
                  <a:srgbClr val="E6DF44"/>
                </a:solidFill>
                <a:latin typeface="Gentium Book Basic"/>
                <a:ea typeface="DejaVu Sans"/>
              </a:rPr>
              <a:t> het vel in </a:t>
            </a:r>
            <a:r>
              <a:rPr lang="en-US" sz="2320" spc="-1" dirty="0" err="1">
                <a:solidFill>
                  <a:srgbClr val="E6DF44"/>
                </a:solidFill>
                <a:latin typeface="Gentium Book Basic"/>
                <a:ea typeface="DejaVu Sans"/>
              </a:rPr>
              <a:t>vieren</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Kies</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een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onderwerp</a:t>
            </a:r>
            <a:r>
              <a:rPr lang="en-US" sz="2320" spc="-1" dirty="0">
                <a:solidFill>
                  <a:srgbClr val="E6DF44"/>
                </a:solidFill>
                <a:latin typeface="Gentium Book Basic"/>
                <a:ea typeface="DejaVu Sans"/>
              </a:rPr>
              <a:t> van </a:t>
            </a:r>
            <a:r>
              <a:rPr lang="en-US" sz="2320" spc="-1" dirty="0" err="1">
                <a:solidFill>
                  <a:srgbClr val="E6DF44"/>
                </a:solidFill>
                <a:latin typeface="Gentium Book Basic"/>
                <a:ea typeface="DejaVu Sans"/>
              </a:rPr>
              <a:t>een</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lessenserie</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Schrijf</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deze</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groot</a:t>
            </a:r>
            <a:r>
              <a:rPr lang="en-US" sz="2320" spc="-1" dirty="0">
                <a:solidFill>
                  <a:srgbClr val="E6DF44"/>
                </a:solidFill>
                <a:latin typeface="Gentium Book Basic"/>
                <a:ea typeface="DejaVu Sans"/>
              </a:rPr>
              <a:t> in het midden</a:t>
            </a:r>
            <a:endParaRPr lang="en-US" sz="2320" spc="-1" dirty="0">
              <a:latin typeface="Arial"/>
            </a:endParaRPr>
          </a:p>
        </p:txBody>
      </p:sp>
      <p:sp>
        <p:nvSpPr>
          <p:cNvPr id="224" name="CustomShape 3"/>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pc="-1" dirty="0">
                <a:solidFill>
                  <a:srgbClr val="011A27"/>
                </a:solidFill>
                <a:latin typeface="Arial"/>
                <a:ea typeface="DejaVu Sans"/>
              </a:rPr>
              <a:t>30 </a:t>
            </a:r>
            <a:r>
              <a:rPr lang="en-US" spc="-1" dirty="0" err="1">
                <a:solidFill>
                  <a:srgbClr val="011A27"/>
                </a:solidFill>
                <a:latin typeface="Arial"/>
                <a:ea typeface="DejaVu Sans"/>
              </a:rPr>
              <a:t>seconden</a:t>
            </a:r>
            <a:endParaRPr lang="en-US" spc="-1" dirty="0">
              <a:latin typeface="Arial"/>
            </a:endParaRP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Tree>
    <p:extLst>
      <p:ext uri="{BB962C8B-B14F-4D97-AF65-F5344CB8AC3E}">
        <p14:creationId xmlns:p14="http://schemas.microsoft.com/office/powerpoint/2010/main" val="49066659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23">
                                            <p:txEl>
                                              <p:pRg st="3" end="3"/>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nodeType="clickEffect">
                                  <p:stCondLst>
                                    <p:cond delay="0"/>
                                  </p:stCondLst>
                                  <p:childTnLst>
                                    <p:animEffect transition="out" filter="wipe(left)">
                                      <p:cBhvr additive="repl">
                                        <p:cTn id="28" dur="30000"/>
                                        <p:tgtEl>
                                          <p:spTgt spid="224"/>
                                        </p:tgtEl>
                                      </p:cBhvr>
                                    </p:animEffect>
                                    <p:set>
                                      <p:cBhvr>
                                        <p:cTn id="29" fill="hold">
                                          <p:stCondLst>
                                            <p:cond delay="2994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779521" y="572421"/>
            <a:ext cx="6520680" cy="55399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600" spc="-1" dirty="0">
                <a:solidFill>
                  <a:srgbClr val="4AD5E1"/>
                </a:solidFill>
                <a:latin typeface="Amaranth"/>
                <a:ea typeface="DejaVu Sans"/>
              </a:rPr>
              <a:t>Je </a:t>
            </a:r>
            <a:r>
              <a:rPr lang="en-US" sz="3600" spc="-1" dirty="0" err="1">
                <a:solidFill>
                  <a:srgbClr val="4AD5E1"/>
                </a:solidFill>
                <a:latin typeface="Amaranth"/>
                <a:ea typeface="DejaVu Sans"/>
              </a:rPr>
              <a:t>lessenserie</a:t>
            </a:r>
            <a:r>
              <a:rPr lang="en-US" sz="3600" spc="-1" dirty="0">
                <a:solidFill>
                  <a:srgbClr val="4AD5E1"/>
                </a:solidFill>
                <a:latin typeface="Amaranth"/>
                <a:ea typeface="DejaVu Sans"/>
              </a:rPr>
              <a:t> - awesome</a:t>
            </a:r>
            <a:endParaRPr lang="en-US" sz="3600" spc="-1" dirty="0">
              <a:latin typeface="Arial"/>
            </a:endParaRPr>
          </a:p>
        </p:txBody>
      </p:sp>
      <p:sp>
        <p:nvSpPr>
          <p:cNvPr id="223" name="CustomShape 2"/>
          <p:cNvSpPr/>
          <p:nvPr/>
        </p:nvSpPr>
        <p:spPr>
          <a:xfrm>
            <a:off x="1442561" y="1509481"/>
            <a:ext cx="6857640" cy="2696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Geef</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blad</a:t>
            </a:r>
            <a:r>
              <a:rPr lang="en-US" sz="2320" spc="-1" dirty="0">
                <a:solidFill>
                  <a:srgbClr val="E6DF44"/>
                </a:solidFill>
                <a:latin typeface="Gentium Book Basic"/>
                <a:ea typeface="DejaVu Sans"/>
              </a:rPr>
              <a:t> door </a:t>
            </a:r>
            <a:r>
              <a:rPr lang="en-US" sz="2320" spc="-1" dirty="0" err="1">
                <a:solidFill>
                  <a:srgbClr val="E6DF44"/>
                </a:solidFill>
                <a:latin typeface="Gentium Book Basic"/>
                <a:ea typeface="DejaVu Sans"/>
              </a:rPr>
              <a:t>naar</a:t>
            </a:r>
            <a:r>
              <a:rPr lang="en-US" sz="2320" spc="-1" dirty="0">
                <a:solidFill>
                  <a:srgbClr val="E6DF44"/>
                </a:solidFill>
                <a:latin typeface="Gentium Book Basic"/>
                <a:ea typeface="DejaVu Sans"/>
              </a:rPr>
              <a:t> je </a:t>
            </a:r>
            <a:r>
              <a:rPr lang="en-US" sz="2320" spc="-1" dirty="0" err="1">
                <a:solidFill>
                  <a:srgbClr val="E6DF44"/>
                </a:solidFill>
                <a:latin typeface="Gentium Book Basic"/>
                <a:ea typeface="DejaVu Sans"/>
              </a:rPr>
              <a:t>rechterbuur</a:t>
            </a:r>
            <a:r>
              <a:rPr lang="en-US" sz="2320" spc="-1" dirty="0">
                <a:solidFill>
                  <a:srgbClr val="E6DF44"/>
                </a:solidFill>
                <a:latin typeface="Gentium Book Basic"/>
                <a:ea typeface="DejaVu Sans"/>
              </a:rPr>
              <a:t> </a:t>
            </a:r>
          </a:p>
          <a:p>
            <a:pPr marL="432014" lvl="1" indent="-216007">
              <a:spcBef>
                <a:spcPts val="1417"/>
              </a:spcBef>
              <a:buClr>
                <a:srgbClr val="FFFFFF"/>
              </a:buClr>
              <a:buSzPct val="45000"/>
              <a:buFont typeface="Wingdings" charset="2"/>
              <a:buChar char=""/>
            </a:pPr>
            <a:r>
              <a:rPr lang="en-US" sz="2320" spc="-1" dirty="0" err="1">
                <a:solidFill>
                  <a:srgbClr val="E6DF44"/>
                </a:solidFill>
                <a:latin typeface="Gentium Book Basic"/>
                <a:ea typeface="DejaVu Sans"/>
              </a:rPr>
              <a:t>Schrijf</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zoveel</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mogelijk</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dingen</a:t>
            </a:r>
            <a:r>
              <a:rPr lang="en-US" sz="2320" spc="-1" dirty="0">
                <a:solidFill>
                  <a:srgbClr val="E6DF44"/>
                </a:solidFill>
                <a:latin typeface="Gentium Book Basic"/>
                <a:ea typeface="DejaVu Sans"/>
              </a:rPr>
              <a:t> op die het </a:t>
            </a:r>
            <a:r>
              <a:rPr lang="en-US" sz="2320" spc="-1" dirty="0" err="1">
                <a:solidFill>
                  <a:srgbClr val="E6DF44"/>
                </a:solidFill>
                <a:latin typeface="Gentium Book Basic"/>
                <a:ea typeface="DejaVu Sans"/>
              </a:rPr>
              <a:t>onderwerp</a:t>
            </a:r>
            <a:r>
              <a:rPr lang="en-US" sz="2320" spc="-1" dirty="0">
                <a:solidFill>
                  <a:srgbClr val="E6DF44"/>
                </a:solidFill>
                <a:latin typeface="Gentium Book Basic"/>
                <a:ea typeface="DejaVu Sans"/>
              </a:rPr>
              <a:t> (van je </a:t>
            </a:r>
            <a:r>
              <a:rPr lang="en-US" sz="2320" spc="-1" dirty="0" err="1">
                <a:solidFill>
                  <a:srgbClr val="E6DF44"/>
                </a:solidFill>
                <a:latin typeface="Gentium Book Basic"/>
                <a:ea typeface="DejaVu Sans"/>
              </a:rPr>
              <a:t>buurman</a:t>
            </a:r>
            <a:r>
              <a:rPr lang="en-US" sz="2320" spc="-1" dirty="0">
                <a:solidFill>
                  <a:srgbClr val="E6DF44"/>
                </a:solidFill>
                <a:latin typeface="Gentium Book Basic"/>
                <a:ea typeface="DejaVu Sans"/>
              </a:rPr>
              <a:t> of –vrouw) awesome </a:t>
            </a:r>
            <a:r>
              <a:rPr lang="en-US" sz="2320" spc="-1" dirty="0" err="1">
                <a:solidFill>
                  <a:srgbClr val="E6DF44"/>
                </a:solidFill>
                <a:latin typeface="Gentium Book Basic"/>
                <a:ea typeface="DejaVu Sans"/>
              </a:rPr>
              <a:t>maken</a:t>
            </a:r>
            <a:endParaRPr lang="en-US" sz="2320" spc="-1" dirty="0">
              <a:solidFill>
                <a:srgbClr val="E6DF44"/>
              </a:solidFill>
              <a:latin typeface="Gentium Book Basic"/>
              <a:ea typeface="DejaVu Sans"/>
            </a:endParaRPr>
          </a:p>
          <a:p>
            <a:pPr marL="432014" lvl="1" indent="-216007">
              <a:spcBef>
                <a:spcPts val="1417"/>
              </a:spcBef>
              <a:buClr>
                <a:srgbClr val="FFFFFF"/>
              </a:buClr>
              <a:buSzPct val="45000"/>
              <a:buFont typeface="Wingdings" charset="2"/>
              <a:buChar char=""/>
            </a:pPr>
            <a:r>
              <a:rPr lang="en-US" sz="2320" spc="-1" dirty="0">
                <a:solidFill>
                  <a:srgbClr val="E6DF44"/>
                </a:solidFill>
                <a:latin typeface="Gentium Book Basic"/>
                <a:ea typeface="DejaVu Sans"/>
              </a:rPr>
              <a:t>Laat </a:t>
            </a:r>
            <a:r>
              <a:rPr lang="en-US" sz="2320" spc="-1" dirty="0" err="1">
                <a:solidFill>
                  <a:srgbClr val="E6DF44"/>
                </a:solidFill>
                <a:latin typeface="Gentium Book Basic"/>
                <a:ea typeface="DejaVu Sans"/>
              </a:rPr>
              <a:t>ruimte</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voor</a:t>
            </a:r>
            <a:r>
              <a:rPr lang="en-US" sz="2320" spc="-1" dirty="0">
                <a:solidFill>
                  <a:srgbClr val="E6DF44"/>
                </a:solidFill>
                <a:latin typeface="Gentium Book Basic"/>
                <a:ea typeface="DejaVu Sans"/>
              </a:rPr>
              <a:t> </a:t>
            </a:r>
            <a:r>
              <a:rPr lang="en-US" sz="2320" spc="-1" dirty="0" err="1">
                <a:solidFill>
                  <a:srgbClr val="E6DF44"/>
                </a:solidFill>
                <a:latin typeface="Gentium Book Basic"/>
                <a:ea typeface="DejaVu Sans"/>
              </a:rPr>
              <a:t>anderen</a:t>
            </a:r>
            <a:endParaRPr lang="en-US" sz="2320" spc="-1" dirty="0">
              <a:latin typeface="Arial"/>
            </a:endParaRPr>
          </a:p>
        </p:txBody>
      </p:sp>
      <p:sp>
        <p:nvSpPr>
          <p:cNvPr id="224" name="CustomShape 3"/>
          <p:cNvSpPr/>
          <p:nvPr/>
        </p:nvSpPr>
        <p:spPr>
          <a:xfrm>
            <a:off x="1716881" y="4777200"/>
            <a:ext cx="6674400" cy="365040"/>
          </a:xfrm>
          <a:custGeom>
            <a:avLst/>
            <a:gdLst/>
            <a:ahLst/>
            <a:cxnLst/>
            <a:rect l="l" t="t" r="r" b="b"/>
            <a:pathLst>
              <a:path w="18544" h="1018">
                <a:moveTo>
                  <a:pt x="209" y="0"/>
                </a:moveTo>
                <a:cubicBezTo>
                  <a:pt x="104" y="0"/>
                  <a:pt x="0" y="104"/>
                  <a:pt x="0" y="209"/>
                </a:cubicBezTo>
                <a:lnTo>
                  <a:pt x="0" y="807"/>
                </a:lnTo>
                <a:cubicBezTo>
                  <a:pt x="0" y="912"/>
                  <a:pt x="104" y="1017"/>
                  <a:pt x="209" y="1017"/>
                </a:cubicBezTo>
                <a:lnTo>
                  <a:pt x="18333" y="1017"/>
                </a:lnTo>
                <a:cubicBezTo>
                  <a:pt x="18438" y="1017"/>
                  <a:pt x="18543" y="912"/>
                  <a:pt x="18543" y="807"/>
                </a:cubicBezTo>
                <a:lnTo>
                  <a:pt x="18543" y="209"/>
                </a:lnTo>
                <a:cubicBezTo>
                  <a:pt x="18543" y="104"/>
                  <a:pt x="18438" y="0"/>
                  <a:pt x="18333" y="0"/>
                </a:cubicBezTo>
                <a:lnTo>
                  <a:pt x="209" y="0"/>
                </a:lnTo>
              </a:path>
            </a:pathLst>
          </a:custGeom>
          <a:gradFill rotWithShape="0">
            <a:gsLst>
              <a:gs pos="0">
                <a:srgbClr val="4AD5E1"/>
              </a:gs>
              <a:gs pos="100000">
                <a:srgbClr val="F0910F"/>
              </a:gs>
            </a:gsLst>
            <a:lin ang="0"/>
          </a:gra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pc="-1" dirty="0">
                <a:solidFill>
                  <a:srgbClr val="011A27"/>
                </a:solidFill>
                <a:latin typeface="Arial"/>
                <a:ea typeface="DejaVu Sans"/>
              </a:rPr>
              <a:t>30 </a:t>
            </a:r>
            <a:r>
              <a:rPr lang="en-US" spc="-1" dirty="0" err="1">
                <a:solidFill>
                  <a:srgbClr val="011A27"/>
                </a:solidFill>
                <a:latin typeface="Arial"/>
                <a:ea typeface="DejaVu Sans"/>
              </a:rPr>
              <a:t>seconden</a:t>
            </a:r>
            <a:endParaRPr lang="en-US" spc="-1" dirty="0">
              <a:latin typeface="Arial"/>
            </a:endParaRPr>
          </a:p>
        </p:txBody>
      </p:sp>
      <p:grpSp>
        <p:nvGrpSpPr>
          <p:cNvPr id="5" name="Group 4">
            <a:extLst>
              <a:ext uri="{FF2B5EF4-FFF2-40B4-BE49-F238E27FC236}">
                <a16:creationId xmlns:a16="http://schemas.microsoft.com/office/drawing/2014/main" id="{D29DAEFC-6A1B-495B-90C1-017ED4F1CF5D}"/>
              </a:ext>
            </a:extLst>
          </p:cNvPr>
          <p:cNvGrpSpPr/>
          <p:nvPr/>
        </p:nvGrpSpPr>
        <p:grpSpPr>
          <a:xfrm>
            <a:off x="6122921" y="2979720"/>
            <a:ext cx="2268360" cy="1512000"/>
            <a:chOff x="5868000" y="3861000"/>
            <a:chExt cx="2268360" cy="1512000"/>
          </a:xfrm>
        </p:grpSpPr>
        <p:sp>
          <p:nvSpPr>
            <p:cNvPr id="6" name="CustomShape 5">
              <a:extLst>
                <a:ext uri="{FF2B5EF4-FFF2-40B4-BE49-F238E27FC236}">
                  <a16:creationId xmlns:a16="http://schemas.microsoft.com/office/drawing/2014/main" id="{73D52271-4C94-4D06-AAF5-07769C4B7651}"/>
                </a:ext>
              </a:extLst>
            </p:cNvPr>
            <p:cNvSpPr/>
            <p:nvPr/>
          </p:nvSpPr>
          <p:spPr>
            <a:xfrm>
              <a:off x="5868000" y="3861000"/>
              <a:ext cx="2267640" cy="1511280"/>
            </a:xfrm>
            <a:prstGeom prst="rect">
              <a:avLst/>
            </a:prstGeom>
            <a:ln>
              <a:round/>
            </a:ln>
          </p:spPr>
          <p:style>
            <a:lnRef idx="2">
              <a:schemeClr val="dk1"/>
            </a:lnRef>
            <a:fillRef idx="1">
              <a:schemeClr val="lt1"/>
            </a:fillRef>
            <a:effectRef idx="0">
              <a:schemeClr val="dk1"/>
            </a:effectRef>
            <a:fontRef idx="minor"/>
          </p:style>
          <p:txBody>
            <a:bodyPr/>
            <a:lstStyle/>
            <a:p>
              <a:endParaRPr lang="en-NL"/>
            </a:p>
          </p:txBody>
        </p:sp>
        <p:sp>
          <p:nvSpPr>
            <p:cNvPr id="7" name="Line 6">
              <a:extLst>
                <a:ext uri="{FF2B5EF4-FFF2-40B4-BE49-F238E27FC236}">
                  <a16:creationId xmlns:a16="http://schemas.microsoft.com/office/drawing/2014/main" id="{BADCCCE5-1A7D-4718-AA8D-88EBF018ACF0}"/>
                </a:ext>
              </a:extLst>
            </p:cNvPr>
            <p:cNvSpPr/>
            <p:nvPr/>
          </p:nvSpPr>
          <p:spPr>
            <a:xfrm>
              <a:off x="7002000" y="3861000"/>
              <a:ext cx="0" cy="151200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8" name="Line 7">
              <a:extLst>
                <a:ext uri="{FF2B5EF4-FFF2-40B4-BE49-F238E27FC236}">
                  <a16:creationId xmlns:a16="http://schemas.microsoft.com/office/drawing/2014/main" id="{D4AC742E-7845-4153-9D11-B5D1038C7CF2}"/>
                </a:ext>
              </a:extLst>
            </p:cNvPr>
            <p:cNvSpPr/>
            <p:nvPr/>
          </p:nvSpPr>
          <p:spPr>
            <a:xfrm flipH="1">
              <a:off x="5868000" y="4617000"/>
              <a:ext cx="2268360" cy="0"/>
            </a:xfrm>
            <a:prstGeom prst="line">
              <a:avLst/>
            </a:prstGeom>
            <a:ln>
              <a:prstDash val="lgDash"/>
              <a:round/>
            </a:ln>
          </p:spPr>
          <p:style>
            <a:lnRef idx="1">
              <a:schemeClr val="dk1"/>
            </a:lnRef>
            <a:fillRef idx="0">
              <a:schemeClr val="dk1"/>
            </a:fillRef>
            <a:effectRef idx="0">
              <a:schemeClr val="dk1"/>
            </a:effectRef>
            <a:fontRef idx="minor"/>
          </p:style>
          <p:txBody>
            <a:bodyPr/>
            <a:lstStyle/>
            <a:p>
              <a:endParaRPr lang="en-NL"/>
            </a:p>
          </p:txBody>
        </p:sp>
        <p:sp>
          <p:nvSpPr>
            <p:cNvPr id="9" name="CustomShape 8">
              <a:extLst>
                <a:ext uri="{FF2B5EF4-FFF2-40B4-BE49-F238E27FC236}">
                  <a16:creationId xmlns:a16="http://schemas.microsoft.com/office/drawing/2014/main" id="{A0348254-E8C8-45DD-9709-8E9960734182}"/>
                </a:ext>
              </a:extLst>
            </p:cNvPr>
            <p:cNvSpPr/>
            <p:nvPr/>
          </p:nvSpPr>
          <p:spPr>
            <a:xfrm>
              <a:off x="6660360" y="4437000"/>
              <a:ext cx="719280" cy="359280"/>
            </a:xfrm>
            <a:prstGeom prst="ellipse">
              <a:avLst/>
            </a:prstGeom>
            <a:ln>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ts val="901"/>
                </a:lnSpc>
              </a:pPr>
              <a:r>
                <a:rPr lang="en-US" sz="1050" spc="-1">
                  <a:solidFill>
                    <a:srgbClr val="000000"/>
                  </a:solidFill>
                  <a:latin typeface="Calibri"/>
                  <a:ea typeface="DejaVu Sans"/>
                </a:rPr>
                <a:t>onderwerp</a:t>
              </a:r>
              <a:endParaRPr lang="en-US" sz="1050" spc="-1">
                <a:latin typeface="Arial"/>
              </a:endParaRPr>
            </a:p>
          </p:txBody>
        </p:sp>
      </p:grpSp>
      <p:sp>
        <p:nvSpPr>
          <p:cNvPr id="10" name="CustomShape 9">
            <a:extLst>
              <a:ext uri="{FF2B5EF4-FFF2-40B4-BE49-F238E27FC236}">
                <a16:creationId xmlns:a16="http://schemas.microsoft.com/office/drawing/2014/main" id="{15318846-F269-472A-8A9A-E304BB913D87}"/>
              </a:ext>
            </a:extLst>
          </p:cNvPr>
          <p:cNvSpPr/>
          <p:nvPr/>
        </p:nvSpPr>
        <p:spPr>
          <a:xfrm>
            <a:off x="6159281" y="3026162"/>
            <a:ext cx="100728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u="sng" spc="-1" dirty="0">
                <a:solidFill>
                  <a:srgbClr val="000000"/>
                </a:solidFill>
                <a:latin typeface="Calibri"/>
                <a:ea typeface="DejaVu Sans"/>
              </a:rPr>
              <a:t>awesome</a:t>
            </a:r>
            <a:endParaRPr lang="en-US" sz="1400" spc="-1" dirty="0">
              <a:latin typeface="Arial"/>
            </a:endParaRPr>
          </a:p>
        </p:txBody>
      </p:sp>
    </p:spTree>
    <p:extLst>
      <p:ext uri="{BB962C8B-B14F-4D97-AF65-F5344CB8AC3E}">
        <p14:creationId xmlns:p14="http://schemas.microsoft.com/office/powerpoint/2010/main" val="24263490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nodeType="clickEffect">
                                  <p:stCondLst>
                                    <p:cond delay="0"/>
                                  </p:stCondLst>
                                  <p:childTnLst>
                                    <p:animEffect transition="out" filter="wipe(left)">
                                      <p:cBhvr additive="repl">
                                        <p:cTn id="20" dur="30000"/>
                                        <p:tgtEl>
                                          <p:spTgt spid="224"/>
                                        </p:tgtEl>
                                      </p:cBhvr>
                                    </p:animEffect>
                                    <p:set>
                                      <p:cBhvr>
                                        <p:cTn id="21" fill="hold">
                                          <p:stCondLst>
                                            <p:cond delay="2994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1499</TotalTime>
  <Words>1176</Words>
  <Application>Microsoft Office PowerPoint</Application>
  <PresentationFormat>Custom</PresentationFormat>
  <Paragraphs>282</Paragraphs>
  <Slides>45</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45</vt:i4>
      </vt:variant>
    </vt:vector>
  </HeadingPairs>
  <TitlesOfParts>
    <vt:vector size="59" baseType="lpstr">
      <vt:lpstr>Amaranth</vt:lpstr>
      <vt:lpstr>Arial</vt:lpstr>
      <vt:lpstr>Arial Black</vt:lpstr>
      <vt:lpstr>Basic</vt:lpstr>
      <vt:lpstr>Calibri</vt:lpstr>
      <vt:lpstr>Courier New</vt:lpstr>
      <vt:lpstr>Gentium Book Basic</vt:lpstr>
      <vt:lpstr>Liberation Sans</vt:lpstr>
      <vt:lpstr>Pacifico</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tip 1</dc:title>
  <dc:subject/>
  <dc:creator>Bart Giethoorn</dc:creator>
  <dc:description/>
  <cp:lastModifiedBy>Bart Giethoorn</cp:lastModifiedBy>
  <cp:revision>69</cp:revision>
  <dcterms:created xsi:type="dcterms:W3CDTF">2020-04-27T17:56:59Z</dcterms:created>
  <dcterms:modified xsi:type="dcterms:W3CDTF">2025-12-12T20:09:19Z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ies>
</file>